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0" r:id="rId3"/>
    <p:sldId id="261" r:id="rId4"/>
    <p:sldId id="262" r:id="rId5"/>
    <p:sldId id="267" r:id="rId6"/>
    <p:sldId id="271" r:id="rId7"/>
    <p:sldId id="273" r:id="rId8"/>
    <p:sldId id="274" r:id="rId9"/>
    <p:sldId id="280" r:id="rId10"/>
    <p:sldId id="281" r:id="rId11"/>
    <p:sldId id="272" r:id="rId12"/>
    <p:sldId id="275" r:id="rId13"/>
    <p:sldId id="279" r:id="rId14"/>
    <p:sldId id="276" r:id="rId15"/>
    <p:sldId id="277" r:id="rId16"/>
    <p:sldId id="278" r:id="rId17"/>
    <p:sldId id="282" r:id="rId18"/>
    <p:sldId id="266" r:id="rId19"/>
  </p:sldIdLst>
  <p:sldSz cx="12192000" cy="6858000"/>
  <p:notesSz cx="6797675" cy="9926638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Trebuchet MS" panose="020B0603020202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j6vImwtc060he6yxEVP0ca3oIJ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47" autoAdjust="0"/>
  </p:normalViewPr>
  <p:slideViewPr>
    <p:cSldViewPr snapToGrid="0">
      <p:cViewPr varScale="1">
        <p:scale>
          <a:sx n="95" d="100"/>
          <a:sy n="95" d="100"/>
        </p:scale>
        <p:origin x="114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ata Jaśkowska" userId="68c3d78e8422a2c5" providerId="LiveId" clId="{534500F2-4226-48CA-9520-A79CC974EC77}"/>
    <pc:docChg chg="undo custSel modSld">
      <pc:chgData name="Agata Jaśkowska" userId="68c3d78e8422a2c5" providerId="LiveId" clId="{534500F2-4226-48CA-9520-A79CC974EC77}" dt="2023-09-01T08:38:54.797" v="18" actId="20577"/>
      <pc:docMkLst>
        <pc:docMk/>
      </pc:docMkLst>
      <pc:sldChg chg="modSp mod">
        <pc:chgData name="Agata Jaśkowska" userId="68c3d78e8422a2c5" providerId="LiveId" clId="{534500F2-4226-48CA-9520-A79CC974EC77}" dt="2023-09-01T08:25:49.183" v="17" actId="14100"/>
        <pc:sldMkLst>
          <pc:docMk/>
          <pc:sldMk cId="0" sldId="265"/>
        </pc:sldMkLst>
        <pc:graphicFrameChg chg="mod modGraphic">
          <ac:chgData name="Agata Jaśkowska" userId="68c3d78e8422a2c5" providerId="LiveId" clId="{534500F2-4226-48CA-9520-A79CC974EC77}" dt="2023-09-01T08:25:49.183" v="17" actId="14100"/>
          <ac:graphicFrameMkLst>
            <pc:docMk/>
            <pc:sldMk cId="0" sldId="265"/>
            <ac:graphicFrameMk id="7" creationId="{A0FC6733-77E6-0322-A102-35145379394D}"/>
          </ac:graphicFrameMkLst>
        </pc:graphicFrameChg>
        <pc:graphicFrameChg chg="mod">
          <ac:chgData name="Agata Jaśkowska" userId="68c3d78e8422a2c5" providerId="LiveId" clId="{534500F2-4226-48CA-9520-A79CC974EC77}" dt="2023-09-01T08:25:49.183" v="17" actId="14100"/>
          <ac:graphicFrameMkLst>
            <pc:docMk/>
            <pc:sldMk cId="0" sldId="265"/>
            <ac:graphicFrameMk id="8" creationId="{8DD211DF-135C-C4FE-BC5D-56454228FB9D}"/>
          </ac:graphicFrameMkLst>
        </pc:graphicFrameChg>
      </pc:sldChg>
      <pc:sldChg chg="modSp mod">
        <pc:chgData name="Agata Jaśkowska" userId="68c3d78e8422a2c5" providerId="LiveId" clId="{534500F2-4226-48CA-9520-A79CC974EC77}" dt="2023-09-01T08:38:54.797" v="18" actId="20577"/>
        <pc:sldMkLst>
          <pc:docMk/>
          <pc:sldMk cId="2901975225" sldId="270"/>
        </pc:sldMkLst>
        <pc:spChg chg="mod">
          <ac:chgData name="Agata Jaśkowska" userId="68c3d78e8422a2c5" providerId="LiveId" clId="{534500F2-4226-48CA-9520-A79CC974EC77}" dt="2023-09-01T08:38:54.797" v="18" actId="20577"/>
          <ac:spMkLst>
            <pc:docMk/>
            <pc:sldMk cId="2901975225" sldId="270"/>
            <ac:spMk id="8" creationId="{30BBF3E5-7FC9-0DDD-6024-9BD8E88351ED}"/>
          </ac:spMkLst>
        </pc:spChg>
      </pc:sldChg>
    </pc:docChg>
  </pc:docChgLst>
  <pc:docChgLst>
    <pc:chgData name="Agata Jaśkowska" userId="68c3d78e8422a2c5" providerId="LiveId" clId="{1C24A48F-4E54-4AB9-84F6-CD67C0634010}"/>
    <pc:docChg chg="undo custSel addSld delSld modSld sldOrd">
      <pc:chgData name="Agata Jaśkowska" userId="68c3d78e8422a2c5" providerId="LiveId" clId="{1C24A48F-4E54-4AB9-84F6-CD67C0634010}" dt="2023-10-03T07:08:54.895" v="1842" actId="207"/>
      <pc:docMkLst>
        <pc:docMk/>
      </pc:docMkLst>
      <pc:sldChg chg="addSp delSp modSp mod">
        <pc:chgData name="Agata Jaśkowska" userId="68c3d78e8422a2c5" providerId="LiveId" clId="{1C24A48F-4E54-4AB9-84F6-CD67C0634010}" dt="2023-10-03T07:06:46.965" v="1833" actId="114"/>
        <pc:sldMkLst>
          <pc:docMk/>
          <pc:sldMk cId="85127565" sldId="271"/>
        </pc:sldMkLst>
        <pc:spChg chg="mod">
          <ac:chgData name="Agata Jaśkowska" userId="68c3d78e8422a2c5" providerId="LiveId" clId="{1C24A48F-4E54-4AB9-84F6-CD67C0634010}" dt="2023-10-02T11:53:12.361" v="714" actId="20577"/>
          <ac:spMkLst>
            <pc:docMk/>
            <pc:sldMk cId="85127565" sldId="271"/>
            <ac:spMk id="2" creationId="{BDC2BC3A-1ACA-3E0A-E58E-7F5650B2E2EA}"/>
          </ac:spMkLst>
        </pc:spChg>
        <pc:spChg chg="mod">
          <ac:chgData name="Agata Jaśkowska" userId="68c3d78e8422a2c5" providerId="LiveId" clId="{1C24A48F-4E54-4AB9-84F6-CD67C0634010}" dt="2023-10-03T07:06:46.965" v="1833" actId="114"/>
          <ac:spMkLst>
            <pc:docMk/>
            <pc:sldMk cId="85127565" sldId="271"/>
            <ac:spMk id="3" creationId="{937E8C92-243C-FD6F-DF91-CF68C3B6D6FD}"/>
          </ac:spMkLst>
        </pc:spChg>
        <pc:graphicFrameChg chg="add del mod modGraphic">
          <ac:chgData name="Agata Jaśkowska" userId="68c3d78e8422a2c5" providerId="LiveId" clId="{1C24A48F-4E54-4AB9-84F6-CD67C0634010}" dt="2023-10-02T10:50:05.825" v="19" actId="478"/>
          <ac:graphicFrameMkLst>
            <pc:docMk/>
            <pc:sldMk cId="85127565" sldId="271"/>
            <ac:graphicFrameMk id="4" creationId="{3678E17C-4DF9-BB04-3C6C-CEAFA637F37E}"/>
          </ac:graphicFrameMkLst>
        </pc:graphicFrameChg>
        <pc:picChg chg="add mod">
          <ac:chgData name="Agata Jaśkowska" userId="68c3d78e8422a2c5" providerId="LiveId" clId="{1C24A48F-4E54-4AB9-84F6-CD67C0634010}" dt="2023-10-02T12:15:54.485" v="1016" actId="339"/>
          <ac:picMkLst>
            <pc:docMk/>
            <pc:sldMk cId="85127565" sldId="271"/>
            <ac:picMk id="6" creationId="{762598FC-5F12-820B-D3B4-72E2D1F0D77D}"/>
          </ac:picMkLst>
        </pc:picChg>
      </pc:sldChg>
      <pc:sldChg chg="addSp delSp modSp mod">
        <pc:chgData name="Agata Jaśkowska" userId="68c3d78e8422a2c5" providerId="LiveId" clId="{1C24A48F-4E54-4AB9-84F6-CD67C0634010}" dt="2023-10-03T07:08:45.801" v="1841" actId="207"/>
        <pc:sldMkLst>
          <pc:docMk/>
          <pc:sldMk cId="2291174838" sldId="272"/>
        </pc:sldMkLst>
        <pc:spChg chg="mod">
          <ac:chgData name="Agata Jaśkowska" userId="68c3d78e8422a2c5" providerId="LiveId" clId="{1C24A48F-4E54-4AB9-84F6-CD67C0634010}" dt="2023-10-03T07:08:45.801" v="1841" actId="207"/>
          <ac:spMkLst>
            <pc:docMk/>
            <pc:sldMk cId="2291174838" sldId="272"/>
            <ac:spMk id="2" creationId="{BDC2BC3A-1ACA-3E0A-E58E-7F5650B2E2EA}"/>
          </ac:spMkLst>
        </pc:spChg>
        <pc:spChg chg="del mod">
          <ac:chgData name="Agata Jaśkowska" userId="68c3d78e8422a2c5" providerId="LiveId" clId="{1C24A48F-4E54-4AB9-84F6-CD67C0634010}" dt="2023-10-02T11:01:58.701" v="91" actId="478"/>
          <ac:spMkLst>
            <pc:docMk/>
            <pc:sldMk cId="2291174838" sldId="272"/>
            <ac:spMk id="3" creationId="{937E8C92-243C-FD6F-DF91-CF68C3B6D6FD}"/>
          </ac:spMkLst>
        </pc:spChg>
        <pc:spChg chg="add mod">
          <ac:chgData name="Agata Jaśkowska" userId="68c3d78e8422a2c5" providerId="LiveId" clId="{1C24A48F-4E54-4AB9-84F6-CD67C0634010}" dt="2023-10-03T06:05:21.018" v="1256" actId="1076"/>
          <ac:spMkLst>
            <pc:docMk/>
            <pc:sldMk cId="2291174838" sldId="272"/>
            <ac:spMk id="5" creationId="{8D123835-A9CD-473D-A05C-6DB008E3F35F}"/>
          </ac:spMkLst>
        </pc:spChg>
        <pc:graphicFrameChg chg="add mod modGraphic">
          <ac:chgData name="Agata Jaśkowska" userId="68c3d78e8422a2c5" providerId="LiveId" clId="{1C24A48F-4E54-4AB9-84F6-CD67C0634010}" dt="2023-10-03T06:34:42.689" v="1818" actId="1076"/>
          <ac:graphicFrameMkLst>
            <pc:docMk/>
            <pc:sldMk cId="2291174838" sldId="272"/>
            <ac:graphicFrameMk id="4" creationId="{8555B36C-3724-84BD-FF19-34A7E662A342}"/>
          </ac:graphicFrameMkLst>
        </pc:graphicFrameChg>
      </pc:sldChg>
      <pc:sldChg chg="addSp delSp modSp add mod">
        <pc:chgData name="Agata Jaśkowska" userId="68c3d78e8422a2c5" providerId="LiveId" clId="{1C24A48F-4E54-4AB9-84F6-CD67C0634010}" dt="2023-10-02T12:09:27.897" v="992" actId="478"/>
        <pc:sldMkLst>
          <pc:docMk/>
          <pc:sldMk cId="776776738" sldId="273"/>
        </pc:sldMkLst>
        <pc:spChg chg="mod">
          <ac:chgData name="Agata Jaśkowska" userId="68c3d78e8422a2c5" providerId="LiveId" clId="{1C24A48F-4E54-4AB9-84F6-CD67C0634010}" dt="2023-10-02T11:53:26.425" v="736" actId="20577"/>
          <ac:spMkLst>
            <pc:docMk/>
            <pc:sldMk cId="776776738" sldId="273"/>
            <ac:spMk id="2" creationId="{BDC2BC3A-1ACA-3E0A-E58E-7F5650B2E2EA}"/>
          </ac:spMkLst>
        </pc:spChg>
        <pc:spChg chg="mod">
          <ac:chgData name="Agata Jaśkowska" userId="68c3d78e8422a2c5" providerId="LiveId" clId="{1C24A48F-4E54-4AB9-84F6-CD67C0634010}" dt="2023-10-02T12:09:10.329" v="991" actId="1076"/>
          <ac:spMkLst>
            <pc:docMk/>
            <pc:sldMk cId="776776738" sldId="273"/>
            <ac:spMk id="3" creationId="{937E8C92-243C-FD6F-DF91-CF68C3B6D6FD}"/>
          </ac:spMkLst>
        </pc:spChg>
        <pc:spChg chg="add mod">
          <ac:chgData name="Agata Jaśkowska" userId="68c3d78e8422a2c5" providerId="LiveId" clId="{1C24A48F-4E54-4AB9-84F6-CD67C0634010}" dt="2023-10-02T12:03:17.971" v="840" actId="164"/>
          <ac:spMkLst>
            <pc:docMk/>
            <pc:sldMk cId="776776738" sldId="273"/>
            <ac:spMk id="7" creationId="{CB67D22C-2EA7-94DD-E37B-90C18D5024E6}"/>
          </ac:spMkLst>
        </pc:spChg>
        <pc:spChg chg="add mod">
          <ac:chgData name="Agata Jaśkowska" userId="68c3d78e8422a2c5" providerId="LiveId" clId="{1C24A48F-4E54-4AB9-84F6-CD67C0634010}" dt="2023-10-02T12:03:17.971" v="840" actId="164"/>
          <ac:spMkLst>
            <pc:docMk/>
            <pc:sldMk cId="776776738" sldId="273"/>
            <ac:spMk id="8" creationId="{744E280E-6687-7D02-A4A6-9C02BE238FBF}"/>
          </ac:spMkLst>
        </pc:spChg>
        <pc:spChg chg="add mod">
          <ac:chgData name="Agata Jaśkowska" userId="68c3d78e8422a2c5" providerId="LiveId" clId="{1C24A48F-4E54-4AB9-84F6-CD67C0634010}" dt="2023-10-02T12:03:17.971" v="840" actId="164"/>
          <ac:spMkLst>
            <pc:docMk/>
            <pc:sldMk cId="776776738" sldId="273"/>
            <ac:spMk id="9" creationId="{11474596-B626-BC4A-7A9F-E8FDF246088A}"/>
          </ac:spMkLst>
        </pc:spChg>
        <pc:spChg chg="add mod">
          <ac:chgData name="Agata Jaśkowska" userId="68c3d78e8422a2c5" providerId="LiveId" clId="{1C24A48F-4E54-4AB9-84F6-CD67C0634010}" dt="2023-10-02T12:03:17.971" v="840" actId="164"/>
          <ac:spMkLst>
            <pc:docMk/>
            <pc:sldMk cId="776776738" sldId="273"/>
            <ac:spMk id="10" creationId="{C3B0A780-F43B-40C2-EB24-D1FA6AE3E82A}"/>
          </ac:spMkLst>
        </pc:spChg>
        <pc:spChg chg="add mod">
          <ac:chgData name="Agata Jaśkowska" userId="68c3d78e8422a2c5" providerId="LiveId" clId="{1C24A48F-4E54-4AB9-84F6-CD67C0634010}" dt="2023-10-02T12:03:17.971" v="840" actId="164"/>
          <ac:spMkLst>
            <pc:docMk/>
            <pc:sldMk cId="776776738" sldId="273"/>
            <ac:spMk id="11" creationId="{DC3DB3E0-DEDE-C271-E8E4-E3D51649B216}"/>
          </ac:spMkLst>
        </pc:spChg>
        <pc:spChg chg="add mod">
          <ac:chgData name="Agata Jaśkowska" userId="68c3d78e8422a2c5" providerId="LiveId" clId="{1C24A48F-4E54-4AB9-84F6-CD67C0634010}" dt="2023-10-02T12:04:50.857" v="854" actId="164"/>
          <ac:spMkLst>
            <pc:docMk/>
            <pc:sldMk cId="776776738" sldId="273"/>
            <ac:spMk id="13" creationId="{17794D9F-2059-F303-AA43-D1EF2D821926}"/>
          </ac:spMkLst>
        </pc:spChg>
        <pc:grpChg chg="add mod">
          <ac:chgData name="Agata Jaśkowska" userId="68c3d78e8422a2c5" providerId="LiveId" clId="{1C24A48F-4E54-4AB9-84F6-CD67C0634010}" dt="2023-10-02T12:03:17.971" v="840" actId="164"/>
          <ac:grpSpMkLst>
            <pc:docMk/>
            <pc:sldMk cId="776776738" sldId="273"/>
            <ac:grpSpMk id="6" creationId="{07E78552-561B-6032-7EED-C66BB2AF049C}"/>
          </ac:grpSpMkLst>
        </pc:grpChg>
        <pc:grpChg chg="add mod">
          <ac:chgData name="Agata Jaśkowska" userId="68c3d78e8422a2c5" providerId="LiveId" clId="{1C24A48F-4E54-4AB9-84F6-CD67C0634010}" dt="2023-10-02T12:04:50.857" v="854" actId="164"/>
          <ac:grpSpMkLst>
            <pc:docMk/>
            <pc:sldMk cId="776776738" sldId="273"/>
            <ac:grpSpMk id="12" creationId="{78442B7C-2FAB-A79D-C935-176B456EE613}"/>
          </ac:grpSpMkLst>
        </pc:grpChg>
        <pc:grpChg chg="add mod">
          <ac:chgData name="Agata Jaśkowska" userId="68c3d78e8422a2c5" providerId="LiveId" clId="{1C24A48F-4E54-4AB9-84F6-CD67C0634010}" dt="2023-10-02T12:04:50.857" v="854" actId="164"/>
          <ac:grpSpMkLst>
            <pc:docMk/>
            <pc:sldMk cId="776776738" sldId="273"/>
            <ac:grpSpMk id="14" creationId="{55B5CE1C-0532-766C-AC9D-064E77AEBAC8}"/>
          </ac:grpSpMkLst>
        </pc:grpChg>
        <pc:picChg chg="add mod">
          <ac:chgData name="Agata Jaśkowska" userId="68c3d78e8422a2c5" providerId="LiveId" clId="{1C24A48F-4E54-4AB9-84F6-CD67C0634010}" dt="2023-10-02T12:01:04.273" v="824" actId="164"/>
          <ac:picMkLst>
            <pc:docMk/>
            <pc:sldMk cId="776776738" sldId="273"/>
            <ac:picMk id="4" creationId="{E6BAF5C4-AAFE-134A-C70D-7F6186D4EA08}"/>
          </ac:picMkLst>
        </pc:picChg>
        <pc:picChg chg="add mod">
          <ac:chgData name="Agata Jaśkowska" userId="68c3d78e8422a2c5" providerId="LiveId" clId="{1C24A48F-4E54-4AB9-84F6-CD67C0634010}" dt="2023-10-02T12:01:04.273" v="824" actId="164"/>
          <ac:picMkLst>
            <pc:docMk/>
            <pc:sldMk cId="776776738" sldId="273"/>
            <ac:picMk id="5" creationId="{9F4DDD76-54C0-C3CB-575A-DCA5FD30D81E}"/>
          </ac:picMkLst>
        </pc:picChg>
        <pc:picChg chg="add del mod ord">
          <ac:chgData name="Agata Jaśkowska" userId="68c3d78e8422a2c5" providerId="LiveId" clId="{1C24A48F-4E54-4AB9-84F6-CD67C0634010}" dt="2023-10-02T12:09:27.897" v="992" actId="478"/>
          <ac:picMkLst>
            <pc:docMk/>
            <pc:sldMk cId="776776738" sldId="273"/>
            <ac:picMk id="15" creationId="{23680841-BAD2-CF09-6F40-8E77867A8612}"/>
          </ac:picMkLst>
        </pc:picChg>
      </pc:sldChg>
      <pc:sldChg chg="addSp modSp add mod">
        <pc:chgData name="Agata Jaśkowska" userId="68c3d78e8422a2c5" providerId="LiveId" clId="{1C24A48F-4E54-4AB9-84F6-CD67C0634010}" dt="2023-10-03T07:07:38.241" v="1837" actId="113"/>
        <pc:sldMkLst>
          <pc:docMk/>
          <pc:sldMk cId="4217306833" sldId="274"/>
        </pc:sldMkLst>
        <pc:spChg chg="mod">
          <ac:chgData name="Agata Jaśkowska" userId="68c3d78e8422a2c5" providerId="LiveId" clId="{1C24A48F-4E54-4AB9-84F6-CD67C0634010}" dt="2023-10-02T11:53:41.983" v="760" actId="20577"/>
          <ac:spMkLst>
            <pc:docMk/>
            <pc:sldMk cId="4217306833" sldId="274"/>
            <ac:spMk id="2" creationId="{BDC2BC3A-1ACA-3E0A-E58E-7F5650B2E2EA}"/>
          </ac:spMkLst>
        </pc:spChg>
        <pc:spChg chg="mod">
          <ac:chgData name="Agata Jaśkowska" userId="68c3d78e8422a2c5" providerId="LiveId" clId="{1C24A48F-4E54-4AB9-84F6-CD67C0634010}" dt="2023-10-03T07:07:38.241" v="1837" actId="113"/>
          <ac:spMkLst>
            <pc:docMk/>
            <pc:sldMk cId="4217306833" sldId="274"/>
            <ac:spMk id="3" creationId="{937E8C92-243C-FD6F-DF91-CF68C3B6D6FD}"/>
          </ac:spMkLst>
        </pc:spChg>
        <pc:picChg chg="add mod">
          <ac:chgData name="Agata Jaśkowska" userId="68c3d78e8422a2c5" providerId="LiveId" clId="{1C24A48F-4E54-4AB9-84F6-CD67C0634010}" dt="2023-10-02T12:16:42.177" v="1022" actId="27349"/>
          <ac:picMkLst>
            <pc:docMk/>
            <pc:sldMk cId="4217306833" sldId="274"/>
            <ac:picMk id="5" creationId="{03F5B523-F4E7-E299-5076-7DC8FD8388BF}"/>
          </ac:picMkLst>
        </pc:picChg>
      </pc:sldChg>
      <pc:sldChg chg="modSp add mod">
        <pc:chgData name="Agata Jaśkowska" userId="68c3d78e8422a2c5" providerId="LiveId" clId="{1C24A48F-4E54-4AB9-84F6-CD67C0634010}" dt="2023-10-03T06:34:04.269" v="1809" actId="207"/>
        <pc:sldMkLst>
          <pc:docMk/>
          <pc:sldMk cId="1346928597" sldId="275"/>
        </pc:sldMkLst>
        <pc:spChg chg="mod">
          <ac:chgData name="Agata Jaśkowska" userId="68c3d78e8422a2c5" providerId="LiveId" clId="{1C24A48F-4E54-4AB9-84F6-CD67C0634010}" dt="2023-10-03T06:07:26.096" v="1283" actId="6549"/>
          <ac:spMkLst>
            <pc:docMk/>
            <pc:sldMk cId="1346928597" sldId="275"/>
            <ac:spMk id="2" creationId="{BDC2BC3A-1ACA-3E0A-E58E-7F5650B2E2EA}"/>
          </ac:spMkLst>
        </pc:spChg>
        <pc:spChg chg="mod">
          <ac:chgData name="Agata Jaśkowska" userId="68c3d78e8422a2c5" providerId="LiveId" clId="{1C24A48F-4E54-4AB9-84F6-CD67C0634010}" dt="2023-10-02T11:32:04.196" v="517" actId="1076"/>
          <ac:spMkLst>
            <pc:docMk/>
            <pc:sldMk cId="1346928597" sldId="275"/>
            <ac:spMk id="5" creationId="{8D123835-A9CD-473D-A05C-6DB008E3F35F}"/>
          </ac:spMkLst>
        </pc:spChg>
        <pc:graphicFrameChg chg="mod modGraphic">
          <ac:chgData name="Agata Jaśkowska" userId="68c3d78e8422a2c5" providerId="LiveId" clId="{1C24A48F-4E54-4AB9-84F6-CD67C0634010}" dt="2023-10-03T06:34:04.269" v="1809" actId="207"/>
          <ac:graphicFrameMkLst>
            <pc:docMk/>
            <pc:sldMk cId="1346928597" sldId="275"/>
            <ac:graphicFrameMk id="4" creationId="{8555B36C-3724-84BD-FF19-34A7E662A342}"/>
          </ac:graphicFrameMkLst>
        </pc:graphicFrameChg>
      </pc:sldChg>
      <pc:sldChg chg="modSp add mod">
        <pc:chgData name="Agata Jaśkowska" userId="68c3d78e8422a2c5" providerId="LiveId" clId="{1C24A48F-4E54-4AB9-84F6-CD67C0634010}" dt="2023-10-03T06:34:36.885" v="1817" actId="1076"/>
        <pc:sldMkLst>
          <pc:docMk/>
          <pc:sldMk cId="2198881784" sldId="276"/>
        </pc:sldMkLst>
        <pc:spChg chg="mod">
          <ac:chgData name="Agata Jaśkowska" userId="68c3d78e8422a2c5" providerId="LiveId" clId="{1C24A48F-4E54-4AB9-84F6-CD67C0634010}" dt="2023-10-03T06:07:30.058" v="1285" actId="6549"/>
          <ac:spMkLst>
            <pc:docMk/>
            <pc:sldMk cId="2198881784" sldId="276"/>
            <ac:spMk id="2" creationId="{BDC2BC3A-1ACA-3E0A-E58E-7F5650B2E2EA}"/>
          </ac:spMkLst>
        </pc:spChg>
        <pc:spChg chg="mod">
          <ac:chgData name="Agata Jaśkowska" userId="68c3d78e8422a2c5" providerId="LiveId" clId="{1C24A48F-4E54-4AB9-84F6-CD67C0634010}" dt="2023-10-03T06:34:32.029" v="1816" actId="1076"/>
          <ac:spMkLst>
            <pc:docMk/>
            <pc:sldMk cId="2198881784" sldId="276"/>
            <ac:spMk id="5" creationId="{8D123835-A9CD-473D-A05C-6DB008E3F35F}"/>
          </ac:spMkLst>
        </pc:spChg>
        <pc:graphicFrameChg chg="mod modGraphic">
          <ac:chgData name="Agata Jaśkowska" userId="68c3d78e8422a2c5" providerId="LiveId" clId="{1C24A48F-4E54-4AB9-84F6-CD67C0634010}" dt="2023-10-03T06:34:36.885" v="1817" actId="1076"/>
          <ac:graphicFrameMkLst>
            <pc:docMk/>
            <pc:sldMk cId="2198881784" sldId="276"/>
            <ac:graphicFrameMk id="4" creationId="{8555B36C-3724-84BD-FF19-34A7E662A342}"/>
          </ac:graphicFrameMkLst>
        </pc:graphicFrameChg>
      </pc:sldChg>
      <pc:sldChg chg="modSp add mod">
        <pc:chgData name="Agata Jaśkowska" userId="68c3d78e8422a2c5" providerId="LiveId" clId="{1C24A48F-4E54-4AB9-84F6-CD67C0634010}" dt="2023-10-03T06:27:17.968" v="1617" actId="14734"/>
        <pc:sldMkLst>
          <pc:docMk/>
          <pc:sldMk cId="1858814920" sldId="277"/>
        </pc:sldMkLst>
        <pc:spChg chg="mod">
          <ac:chgData name="Agata Jaśkowska" userId="68c3d78e8422a2c5" providerId="LiveId" clId="{1C24A48F-4E54-4AB9-84F6-CD67C0634010}" dt="2023-10-03T06:07:33.381" v="1287" actId="6549"/>
          <ac:spMkLst>
            <pc:docMk/>
            <pc:sldMk cId="1858814920" sldId="277"/>
            <ac:spMk id="2" creationId="{BDC2BC3A-1ACA-3E0A-E58E-7F5650B2E2EA}"/>
          </ac:spMkLst>
        </pc:spChg>
        <pc:spChg chg="mod">
          <ac:chgData name="Agata Jaśkowska" userId="68c3d78e8422a2c5" providerId="LiveId" clId="{1C24A48F-4E54-4AB9-84F6-CD67C0634010}" dt="2023-10-03T06:26:52.234" v="1611" actId="1076"/>
          <ac:spMkLst>
            <pc:docMk/>
            <pc:sldMk cId="1858814920" sldId="277"/>
            <ac:spMk id="5" creationId="{8D123835-A9CD-473D-A05C-6DB008E3F35F}"/>
          </ac:spMkLst>
        </pc:spChg>
        <pc:graphicFrameChg chg="mod modGraphic">
          <ac:chgData name="Agata Jaśkowska" userId="68c3d78e8422a2c5" providerId="LiveId" clId="{1C24A48F-4E54-4AB9-84F6-CD67C0634010}" dt="2023-10-03T06:27:17.968" v="1617" actId="14734"/>
          <ac:graphicFrameMkLst>
            <pc:docMk/>
            <pc:sldMk cId="1858814920" sldId="277"/>
            <ac:graphicFrameMk id="4" creationId="{8555B36C-3724-84BD-FF19-34A7E662A342}"/>
          </ac:graphicFrameMkLst>
        </pc:graphicFrameChg>
      </pc:sldChg>
      <pc:sldChg chg="modSp add mod">
        <pc:chgData name="Agata Jaśkowska" userId="68c3d78e8422a2c5" providerId="LiveId" clId="{1C24A48F-4E54-4AB9-84F6-CD67C0634010}" dt="2023-10-03T06:35:01.812" v="1820" actId="1076"/>
        <pc:sldMkLst>
          <pc:docMk/>
          <pc:sldMk cId="1604542649" sldId="278"/>
        </pc:sldMkLst>
        <pc:spChg chg="mod">
          <ac:chgData name="Agata Jaśkowska" userId="68c3d78e8422a2c5" providerId="LiveId" clId="{1C24A48F-4E54-4AB9-84F6-CD67C0634010}" dt="2023-10-03T06:08:33.501" v="1298" actId="6549"/>
          <ac:spMkLst>
            <pc:docMk/>
            <pc:sldMk cId="1604542649" sldId="278"/>
            <ac:spMk id="2" creationId="{BDC2BC3A-1ACA-3E0A-E58E-7F5650B2E2EA}"/>
          </ac:spMkLst>
        </pc:spChg>
        <pc:spChg chg="mod">
          <ac:chgData name="Agata Jaśkowska" userId="68c3d78e8422a2c5" providerId="LiveId" clId="{1C24A48F-4E54-4AB9-84F6-CD67C0634010}" dt="2023-10-02T11:48:30.061" v="681" actId="1076"/>
          <ac:spMkLst>
            <pc:docMk/>
            <pc:sldMk cId="1604542649" sldId="278"/>
            <ac:spMk id="5" creationId="{8D123835-A9CD-473D-A05C-6DB008E3F35F}"/>
          </ac:spMkLst>
        </pc:spChg>
        <pc:graphicFrameChg chg="mod modGraphic">
          <ac:chgData name="Agata Jaśkowska" userId="68c3d78e8422a2c5" providerId="LiveId" clId="{1C24A48F-4E54-4AB9-84F6-CD67C0634010}" dt="2023-10-03T06:35:01.812" v="1820" actId="1076"/>
          <ac:graphicFrameMkLst>
            <pc:docMk/>
            <pc:sldMk cId="1604542649" sldId="278"/>
            <ac:graphicFrameMk id="4" creationId="{8555B36C-3724-84BD-FF19-34A7E662A342}"/>
          </ac:graphicFrameMkLst>
        </pc:graphicFrameChg>
      </pc:sldChg>
      <pc:sldChg chg="modSp add mod">
        <pc:chgData name="Agata Jaśkowska" userId="68c3d78e8422a2c5" providerId="LiveId" clId="{1C24A48F-4E54-4AB9-84F6-CD67C0634010}" dt="2023-10-03T06:34:46.567" v="1819" actId="1076"/>
        <pc:sldMkLst>
          <pc:docMk/>
          <pc:sldMk cId="2981958250" sldId="279"/>
        </pc:sldMkLst>
        <pc:spChg chg="mod">
          <ac:chgData name="Agata Jaśkowska" userId="68c3d78e8422a2c5" providerId="LiveId" clId="{1C24A48F-4E54-4AB9-84F6-CD67C0634010}" dt="2023-10-03T06:07:21.797" v="1281" actId="6549"/>
          <ac:spMkLst>
            <pc:docMk/>
            <pc:sldMk cId="2981958250" sldId="279"/>
            <ac:spMk id="2" creationId="{BDC2BC3A-1ACA-3E0A-E58E-7F5650B2E2EA}"/>
          </ac:spMkLst>
        </pc:spChg>
        <pc:spChg chg="mod">
          <ac:chgData name="Agata Jaśkowska" userId="68c3d78e8422a2c5" providerId="LiveId" clId="{1C24A48F-4E54-4AB9-84F6-CD67C0634010}" dt="2023-10-02T11:32:20.202" v="520" actId="1076"/>
          <ac:spMkLst>
            <pc:docMk/>
            <pc:sldMk cId="2981958250" sldId="279"/>
            <ac:spMk id="5" creationId="{8D123835-A9CD-473D-A05C-6DB008E3F35F}"/>
          </ac:spMkLst>
        </pc:spChg>
        <pc:graphicFrameChg chg="mod modGraphic">
          <ac:chgData name="Agata Jaśkowska" userId="68c3d78e8422a2c5" providerId="LiveId" clId="{1C24A48F-4E54-4AB9-84F6-CD67C0634010}" dt="2023-10-03T06:34:46.567" v="1819" actId="1076"/>
          <ac:graphicFrameMkLst>
            <pc:docMk/>
            <pc:sldMk cId="2981958250" sldId="279"/>
            <ac:graphicFrameMk id="4" creationId="{8555B36C-3724-84BD-FF19-34A7E662A342}"/>
          </ac:graphicFrameMkLst>
        </pc:graphicFrameChg>
      </pc:sldChg>
      <pc:sldChg chg="addSp modSp add mod">
        <pc:chgData name="Agata Jaśkowska" userId="68c3d78e8422a2c5" providerId="LiveId" clId="{1C24A48F-4E54-4AB9-84F6-CD67C0634010}" dt="2023-10-03T07:08:16.661" v="1840" actId="113"/>
        <pc:sldMkLst>
          <pc:docMk/>
          <pc:sldMk cId="988508633" sldId="280"/>
        </pc:sldMkLst>
        <pc:spChg chg="mod">
          <ac:chgData name="Agata Jaśkowska" userId="68c3d78e8422a2c5" providerId="LiveId" clId="{1C24A48F-4E54-4AB9-84F6-CD67C0634010}" dt="2023-10-03T07:08:16.661" v="1840" actId="113"/>
          <ac:spMkLst>
            <pc:docMk/>
            <pc:sldMk cId="988508633" sldId="280"/>
            <ac:spMk id="3" creationId="{937E8C92-243C-FD6F-DF91-CF68C3B6D6FD}"/>
          </ac:spMkLst>
        </pc:spChg>
        <pc:picChg chg="add mod">
          <ac:chgData name="Agata Jaśkowska" userId="68c3d78e8422a2c5" providerId="LiveId" clId="{1C24A48F-4E54-4AB9-84F6-CD67C0634010}" dt="2023-10-02T12:16:56.361" v="1023"/>
          <ac:picMkLst>
            <pc:docMk/>
            <pc:sldMk cId="988508633" sldId="280"/>
            <ac:picMk id="4" creationId="{1498789E-411A-9634-C409-6EC816933227}"/>
          </ac:picMkLst>
        </pc:picChg>
      </pc:sldChg>
      <pc:sldChg chg="addSp delSp modSp new mod ord">
        <pc:chgData name="Agata Jaśkowska" userId="68c3d78e8422a2c5" providerId="LiveId" clId="{1C24A48F-4E54-4AB9-84F6-CD67C0634010}" dt="2023-10-03T07:08:54.895" v="1842" actId="207"/>
        <pc:sldMkLst>
          <pc:docMk/>
          <pc:sldMk cId="18481731" sldId="281"/>
        </pc:sldMkLst>
        <pc:spChg chg="mod">
          <ac:chgData name="Agata Jaśkowska" userId="68c3d78e8422a2c5" providerId="LiveId" clId="{1C24A48F-4E54-4AB9-84F6-CD67C0634010}" dt="2023-10-03T07:08:54.895" v="1842" actId="207"/>
          <ac:spMkLst>
            <pc:docMk/>
            <pc:sldMk cId="18481731" sldId="281"/>
            <ac:spMk id="2" creationId="{FC6A70C4-BB9D-B903-CAF0-92353E808CB7}"/>
          </ac:spMkLst>
        </pc:spChg>
        <pc:spChg chg="del">
          <ac:chgData name="Agata Jaśkowska" userId="68c3d78e8422a2c5" providerId="LiveId" clId="{1C24A48F-4E54-4AB9-84F6-CD67C0634010}" dt="2023-10-02T12:52:39.273" v="1089" actId="478"/>
          <ac:spMkLst>
            <pc:docMk/>
            <pc:sldMk cId="18481731" sldId="281"/>
            <ac:spMk id="3" creationId="{8FD2B4BB-F14D-484B-4D64-2DF10440AD42}"/>
          </ac:spMkLst>
        </pc:spChg>
        <pc:spChg chg="add mod">
          <ac:chgData name="Agata Jaśkowska" userId="68c3d78e8422a2c5" providerId="LiveId" clId="{1C24A48F-4E54-4AB9-84F6-CD67C0634010}" dt="2023-10-02T12:55:42.798" v="1115" actId="164"/>
          <ac:spMkLst>
            <pc:docMk/>
            <pc:sldMk cId="18481731" sldId="281"/>
            <ac:spMk id="5" creationId="{D55376E9-C516-07F2-E6AC-09B80E24CA8E}"/>
          </ac:spMkLst>
        </pc:spChg>
        <pc:spChg chg="add mod">
          <ac:chgData name="Agata Jaśkowska" userId="68c3d78e8422a2c5" providerId="LiveId" clId="{1C24A48F-4E54-4AB9-84F6-CD67C0634010}" dt="2023-10-02T12:55:42.798" v="1115" actId="164"/>
          <ac:spMkLst>
            <pc:docMk/>
            <pc:sldMk cId="18481731" sldId="281"/>
            <ac:spMk id="6" creationId="{F3E0B2A9-4562-3336-352F-9B922FC2B6B7}"/>
          </ac:spMkLst>
        </pc:spChg>
        <pc:spChg chg="add mod">
          <ac:chgData name="Agata Jaśkowska" userId="68c3d78e8422a2c5" providerId="LiveId" clId="{1C24A48F-4E54-4AB9-84F6-CD67C0634010}" dt="2023-10-02T12:55:42.798" v="1115" actId="164"/>
          <ac:spMkLst>
            <pc:docMk/>
            <pc:sldMk cId="18481731" sldId="281"/>
            <ac:spMk id="7" creationId="{A3026197-7183-3EA3-B4F7-1E9CAA76A1FE}"/>
          </ac:spMkLst>
        </pc:spChg>
        <pc:spChg chg="add mod">
          <ac:chgData name="Agata Jaśkowska" userId="68c3d78e8422a2c5" providerId="LiveId" clId="{1C24A48F-4E54-4AB9-84F6-CD67C0634010}" dt="2023-10-02T12:56:06.066" v="1119" actId="1076"/>
          <ac:spMkLst>
            <pc:docMk/>
            <pc:sldMk cId="18481731" sldId="281"/>
            <ac:spMk id="8" creationId="{F19923C4-B65D-0817-260A-EA11E3A27825}"/>
          </ac:spMkLst>
        </pc:spChg>
        <pc:spChg chg="add mod">
          <ac:chgData name="Agata Jaśkowska" userId="68c3d78e8422a2c5" providerId="LiveId" clId="{1C24A48F-4E54-4AB9-84F6-CD67C0634010}" dt="2023-10-02T13:02:46.341" v="1205" actId="164"/>
          <ac:spMkLst>
            <pc:docMk/>
            <pc:sldMk cId="18481731" sldId="281"/>
            <ac:spMk id="11" creationId="{3EC8C936-D31F-82C1-D17C-A31D44E865AD}"/>
          </ac:spMkLst>
        </pc:spChg>
        <pc:spChg chg="add del mod">
          <ac:chgData name="Agata Jaśkowska" userId="68c3d78e8422a2c5" providerId="LiveId" clId="{1C24A48F-4E54-4AB9-84F6-CD67C0634010}" dt="2023-10-02T12:57:37.512" v="1152"/>
          <ac:spMkLst>
            <pc:docMk/>
            <pc:sldMk cId="18481731" sldId="281"/>
            <ac:spMk id="12" creationId="{7387F217-D520-8FBD-5BD8-4B47339ED9A3}"/>
          </ac:spMkLst>
        </pc:spChg>
        <pc:spChg chg="add mod">
          <ac:chgData name="Agata Jaśkowska" userId="68c3d78e8422a2c5" providerId="LiveId" clId="{1C24A48F-4E54-4AB9-84F6-CD67C0634010}" dt="2023-10-02T13:02:52.608" v="1206" actId="164"/>
          <ac:spMkLst>
            <pc:docMk/>
            <pc:sldMk cId="18481731" sldId="281"/>
            <ac:spMk id="13" creationId="{06692286-E673-6F00-DCCE-D019CA2277FA}"/>
          </ac:spMkLst>
        </pc:spChg>
        <pc:spChg chg="add mod">
          <ac:chgData name="Agata Jaśkowska" userId="68c3d78e8422a2c5" providerId="LiveId" clId="{1C24A48F-4E54-4AB9-84F6-CD67C0634010}" dt="2023-10-02T13:02:46.341" v="1205" actId="164"/>
          <ac:spMkLst>
            <pc:docMk/>
            <pc:sldMk cId="18481731" sldId="281"/>
            <ac:spMk id="14" creationId="{BB146D82-8552-05D7-DE9F-DF1DCE3278C4}"/>
          </ac:spMkLst>
        </pc:spChg>
        <pc:spChg chg="add mod">
          <ac:chgData name="Agata Jaśkowska" userId="68c3d78e8422a2c5" providerId="LiveId" clId="{1C24A48F-4E54-4AB9-84F6-CD67C0634010}" dt="2023-10-02T13:02:46.341" v="1205" actId="164"/>
          <ac:spMkLst>
            <pc:docMk/>
            <pc:sldMk cId="18481731" sldId="281"/>
            <ac:spMk id="15" creationId="{371D1D63-DE36-0DDA-11E7-F44E7B1EA48D}"/>
          </ac:spMkLst>
        </pc:spChg>
        <pc:grpChg chg="add mod">
          <ac:chgData name="Agata Jaśkowska" userId="68c3d78e8422a2c5" providerId="LiveId" clId="{1C24A48F-4E54-4AB9-84F6-CD67C0634010}" dt="2023-10-02T13:02:46.341" v="1205" actId="164"/>
          <ac:grpSpMkLst>
            <pc:docMk/>
            <pc:sldMk cId="18481731" sldId="281"/>
            <ac:grpSpMk id="9" creationId="{4E68A938-17FD-F8A6-7F51-DA51A4191E52}"/>
          </ac:grpSpMkLst>
        </pc:grpChg>
        <pc:grpChg chg="add mod">
          <ac:chgData name="Agata Jaśkowska" userId="68c3d78e8422a2c5" providerId="LiveId" clId="{1C24A48F-4E54-4AB9-84F6-CD67C0634010}" dt="2023-10-02T13:02:52.608" v="1206" actId="164"/>
          <ac:grpSpMkLst>
            <pc:docMk/>
            <pc:sldMk cId="18481731" sldId="281"/>
            <ac:grpSpMk id="10" creationId="{DF93C07A-8378-A293-5F04-54A1E0C56185}"/>
          </ac:grpSpMkLst>
        </pc:grpChg>
        <pc:grpChg chg="add mod">
          <ac:chgData name="Agata Jaśkowska" userId="68c3d78e8422a2c5" providerId="LiveId" clId="{1C24A48F-4E54-4AB9-84F6-CD67C0634010}" dt="2023-10-02T13:02:46.341" v="1205" actId="164"/>
          <ac:grpSpMkLst>
            <pc:docMk/>
            <pc:sldMk cId="18481731" sldId="281"/>
            <ac:grpSpMk id="16" creationId="{7D299004-C075-0BA7-0F73-597EF20B0A08}"/>
          </ac:grpSpMkLst>
        </pc:grpChg>
        <pc:grpChg chg="add mod">
          <ac:chgData name="Agata Jaśkowska" userId="68c3d78e8422a2c5" providerId="LiveId" clId="{1C24A48F-4E54-4AB9-84F6-CD67C0634010}" dt="2023-10-02T13:02:52.608" v="1206" actId="164"/>
          <ac:grpSpMkLst>
            <pc:docMk/>
            <pc:sldMk cId="18481731" sldId="281"/>
            <ac:grpSpMk id="17" creationId="{531A34A6-F708-FE5C-FF88-D7E8ABFE27C7}"/>
          </ac:grpSpMkLst>
        </pc:grpChg>
        <pc:picChg chg="add mod">
          <ac:chgData name="Agata Jaśkowska" userId="68c3d78e8422a2c5" providerId="LiveId" clId="{1C24A48F-4E54-4AB9-84F6-CD67C0634010}" dt="2023-10-02T12:55:42.798" v="1115" actId="164"/>
          <ac:picMkLst>
            <pc:docMk/>
            <pc:sldMk cId="18481731" sldId="281"/>
            <ac:picMk id="4" creationId="{AC4F3F1D-E3B1-4A08-1540-EAEC50048CD1}"/>
          </ac:picMkLst>
        </pc:picChg>
        <pc:picChg chg="add mod">
          <ac:chgData name="Agata Jaśkowska" userId="68c3d78e8422a2c5" providerId="LiveId" clId="{1C24A48F-4E54-4AB9-84F6-CD67C0634010}" dt="2023-10-02T12:56:06.066" v="1119" actId="1076"/>
          <ac:picMkLst>
            <pc:docMk/>
            <pc:sldMk cId="18481731" sldId="281"/>
            <ac:picMk id="3074" creationId="{7B10B1DE-90E5-648A-515C-36053643753F}"/>
          </ac:picMkLst>
        </pc:picChg>
        <pc:picChg chg="add del">
          <ac:chgData name="Agata Jaśkowska" userId="68c3d78e8422a2c5" providerId="LiveId" clId="{1C24A48F-4E54-4AB9-84F6-CD67C0634010}" dt="2023-10-02T12:55:22.606" v="1112"/>
          <ac:picMkLst>
            <pc:docMk/>
            <pc:sldMk cId="18481731" sldId="281"/>
            <ac:picMk id="3076" creationId="{49961231-0FE0-242D-0A81-557BA50F93FA}"/>
          </ac:picMkLst>
        </pc:picChg>
      </pc:sldChg>
      <pc:sldChg chg="addSp delSp modSp new del mod">
        <pc:chgData name="Agata Jaśkowska" userId="68c3d78e8422a2c5" providerId="LiveId" clId="{1C24A48F-4E54-4AB9-84F6-CD67C0634010}" dt="2023-10-02T12:35:04.762" v="1085" actId="47"/>
        <pc:sldMkLst>
          <pc:docMk/>
          <pc:sldMk cId="1703344401" sldId="281"/>
        </pc:sldMkLst>
        <pc:spChg chg="mod">
          <ac:chgData name="Agata Jaśkowska" userId="68c3d78e8422a2c5" providerId="LiveId" clId="{1C24A48F-4E54-4AB9-84F6-CD67C0634010}" dt="2023-10-02T12:26:49.594" v="1038" actId="1076"/>
          <ac:spMkLst>
            <pc:docMk/>
            <pc:sldMk cId="1703344401" sldId="281"/>
            <ac:spMk id="2" creationId="{F3ACA838-A46B-0F1E-C1BD-9C720A4039BC}"/>
          </ac:spMkLst>
        </pc:spChg>
        <pc:spChg chg="del mod">
          <ac:chgData name="Agata Jaśkowska" userId="68c3d78e8422a2c5" providerId="LiveId" clId="{1C24A48F-4E54-4AB9-84F6-CD67C0634010}" dt="2023-10-02T12:27:12.908" v="1040" actId="478"/>
          <ac:spMkLst>
            <pc:docMk/>
            <pc:sldMk cId="1703344401" sldId="281"/>
            <ac:spMk id="3" creationId="{AC3A515A-7A6D-AEA9-E462-708236063D04}"/>
          </ac:spMkLst>
        </pc:spChg>
        <pc:picChg chg="add del mod">
          <ac:chgData name="Agata Jaśkowska" userId="68c3d78e8422a2c5" providerId="LiveId" clId="{1C24A48F-4E54-4AB9-84F6-CD67C0634010}" dt="2023-10-02T12:35:00.663" v="1082" actId="478"/>
          <ac:picMkLst>
            <pc:docMk/>
            <pc:sldMk cId="1703344401" sldId="281"/>
            <ac:picMk id="1026" creationId="{C9DC90C3-A7B6-2B55-D67A-7B6624465644}"/>
          </ac:picMkLst>
        </pc:picChg>
        <pc:picChg chg="add del mod">
          <ac:chgData name="Agata Jaśkowska" userId="68c3d78e8422a2c5" providerId="LiveId" clId="{1C24A48F-4E54-4AB9-84F6-CD67C0634010}" dt="2023-10-02T12:35:01.396" v="1083" actId="478"/>
          <ac:picMkLst>
            <pc:docMk/>
            <pc:sldMk cId="1703344401" sldId="281"/>
            <ac:picMk id="1028" creationId="{8A0FBBD0-12E4-81ED-BE6A-C6BA4F69AE3F}"/>
          </ac:picMkLst>
        </pc:picChg>
      </pc:sldChg>
      <pc:sldChg chg="modSp add mod">
        <pc:chgData name="Agata Jaśkowska" userId="68c3d78e8422a2c5" providerId="LiveId" clId="{1C24A48F-4E54-4AB9-84F6-CD67C0634010}" dt="2023-10-03T06:35:28.654" v="1826" actId="14734"/>
        <pc:sldMkLst>
          <pc:docMk/>
          <pc:sldMk cId="1608106060" sldId="282"/>
        </pc:sldMkLst>
        <pc:spChg chg="mod">
          <ac:chgData name="Agata Jaśkowska" userId="68c3d78e8422a2c5" providerId="LiveId" clId="{1C24A48F-4E54-4AB9-84F6-CD67C0634010}" dt="2023-10-03T06:31:46.310" v="1767" actId="1076"/>
          <ac:spMkLst>
            <pc:docMk/>
            <pc:sldMk cId="1608106060" sldId="282"/>
            <ac:spMk id="5" creationId="{8D123835-A9CD-473D-A05C-6DB008E3F35F}"/>
          </ac:spMkLst>
        </pc:spChg>
        <pc:graphicFrameChg chg="mod modGraphic">
          <ac:chgData name="Agata Jaśkowska" userId="68c3d78e8422a2c5" providerId="LiveId" clId="{1C24A48F-4E54-4AB9-84F6-CD67C0634010}" dt="2023-10-03T06:35:28.654" v="1826" actId="14734"/>
          <ac:graphicFrameMkLst>
            <pc:docMk/>
            <pc:sldMk cId="1608106060" sldId="282"/>
            <ac:graphicFrameMk id="4" creationId="{8555B36C-3724-84BD-FF19-34A7E662A342}"/>
          </ac:graphicFrameMkLst>
        </pc:graphicFrameChg>
      </pc:sldChg>
      <pc:sldChg chg="addSp delSp modSp add del mod">
        <pc:chgData name="Agata Jaśkowska" userId="68c3d78e8422a2c5" providerId="LiveId" clId="{1C24A48F-4E54-4AB9-84F6-CD67C0634010}" dt="2023-10-02T12:35:02.570" v="1084" actId="47"/>
        <pc:sldMkLst>
          <pc:docMk/>
          <pc:sldMk cId="3971943588" sldId="282"/>
        </pc:sldMkLst>
        <pc:picChg chg="add mod">
          <ac:chgData name="Agata Jaśkowska" userId="68c3d78e8422a2c5" providerId="LiveId" clId="{1C24A48F-4E54-4AB9-84F6-CD67C0634010}" dt="2023-10-02T12:33:11.173" v="1081" actId="1076"/>
          <ac:picMkLst>
            <pc:docMk/>
            <pc:sldMk cId="3971943588" sldId="282"/>
            <ac:picMk id="3" creationId="{47BF0994-505B-499B-3752-F908C833F499}"/>
          </ac:picMkLst>
        </pc:picChg>
        <pc:picChg chg="del">
          <ac:chgData name="Agata Jaśkowska" userId="68c3d78e8422a2c5" providerId="LiveId" clId="{1C24A48F-4E54-4AB9-84F6-CD67C0634010}" dt="2023-10-02T12:29:52.680" v="1059" actId="478"/>
          <ac:picMkLst>
            <pc:docMk/>
            <pc:sldMk cId="3971943588" sldId="282"/>
            <ac:picMk id="1026" creationId="{C9DC90C3-A7B6-2B55-D67A-7B6624465644}"/>
          </ac:picMkLst>
        </pc:picChg>
        <pc:picChg chg="del">
          <ac:chgData name="Agata Jaśkowska" userId="68c3d78e8422a2c5" providerId="LiveId" clId="{1C24A48F-4E54-4AB9-84F6-CD67C0634010}" dt="2023-10-02T12:29:53.336" v="1060" actId="478"/>
          <ac:picMkLst>
            <pc:docMk/>
            <pc:sldMk cId="3971943588" sldId="282"/>
            <ac:picMk id="1028" creationId="{8A0FBBD0-12E4-81ED-BE6A-C6BA4F69AE3F}"/>
          </ac:picMkLst>
        </pc:picChg>
        <pc:picChg chg="add del mod">
          <ac:chgData name="Agata Jaśkowska" userId="68c3d78e8422a2c5" providerId="LiveId" clId="{1C24A48F-4E54-4AB9-84F6-CD67C0634010}" dt="2023-10-02T12:31:41.745" v="1071" actId="478"/>
          <ac:picMkLst>
            <pc:docMk/>
            <pc:sldMk cId="3971943588" sldId="282"/>
            <ac:picMk id="2050" creationId="{08954C5E-EE4F-BC4E-0CE7-124986E1E2C7}"/>
          </ac:picMkLst>
        </pc:picChg>
        <pc:picChg chg="add mod">
          <ac:chgData name="Agata Jaśkowska" userId="68c3d78e8422a2c5" providerId="LiveId" clId="{1C24A48F-4E54-4AB9-84F6-CD67C0634010}" dt="2023-10-02T12:32:53.898" v="1077" actId="1076"/>
          <ac:picMkLst>
            <pc:docMk/>
            <pc:sldMk cId="3971943588" sldId="282"/>
            <ac:picMk id="2052" creationId="{5E89061B-8F77-7CE4-3C14-309D358D26C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13D845-91F2-4CD2-8FF2-C27C43096317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EC4C100F-B2C4-4DA3-9BB7-313E76FBF8CE}">
      <dgm:prSet phldrT="[Tekst]"/>
      <dgm:spPr/>
      <dgm:t>
        <a:bodyPr/>
        <a:lstStyle/>
        <a:p>
          <a:r>
            <a:rPr lang="pl-PL" dirty="0"/>
            <a:t>Konsultacje społeczne</a:t>
          </a:r>
        </a:p>
      </dgm:t>
    </dgm:pt>
    <dgm:pt modelId="{219361FF-9E9D-4346-911D-AAFE4F42F630}" type="parTrans" cxnId="{EC9A1DE1-4A5D-4840-AE24-E2AC70B8045E}">
      <dgm:prSet/>
      <dgm:spPr/>
      <dgm:t>
        <a:bodyPr/>
        <a:lstStyle/>
        <a:p>
          <a:endParaRPr lang="pl-PL"/>
        </a:p>
      </dgm:t>
    </dgm:pt>
    <dgm:pt modelId="{380DA560-459E-4579-8D51-FC41115FA896}" type="sibTrans" cxnId="{EC9A1DE1-4A5D-4840-AE24-E2AC70B8045E}">
      <dgm:prSet/>
      <dgm:spPr/>
      <dgm:t>
        <a:bodyPr/>
        <a:lstStyle/>
        <a:p>
          <a:endParaRPr lang="pl-PL"/>
        </a:p>
      </dgm:t>
    </dgm:pt>
    <dgm:pt modelId="{269B8464-AB4E-4688-AA03-CF0FF6AEB953}">
      <dgm:prSet phldrT="[Tekst]"/>
      <dgm:spPr/>
      <dgm:t>
        <a:bodyPr/>
        <a:lstStyle/>
        <a:p>
          <a:r>
            <a:rPr lang="pl-PL" dirty="0"/>
            <a:t>Wniosek do RDOŚ i PWIS o ustalenie zakresu prognozy oddziaływania na środowisko</a:t>
          </a:r>
        </a:p>
      </dgm:t>
    </dgm:pt>
    <dgm:pt modelId="{61728FAC-E379-4480-B20B-5937E268D526}" type="parTrans" cxnId="{93D4DE66-F0B7-4361-8671-417ADF654D46}">
      <dgm:prSet/>
      <dgm:spPr/>
      <dgm:t>
        <a:bodyPr/>
        <a:lstStyle/>
        <a:p>
          <a:endParaRPr lang="pl-PL"/>
        </a:p>
      </dgm:t>
    </dgm:pt>
    <dgm:pt modelId="{DD2043B8-D2D0-4963-A40A-6BD0652613B8}" type="sibTrans" cxnId="{93D4DE66-F0B7-4361-8671-417ADF654D46}">
      <dgm:prSet/>
      <dgm:spPr/>
      <dgm:t>
        <a:bodyPr/>
        <a:lstStyle/>
        <a:p>
          <a:endParaRPr lang="pl-PL"/>
        </a:p>
      </dgm:t>
    </dgm:pt>
    <dgm:pt modelId="{FC874EA5-D3F1-4985-AD36-C98CA9736785}">
      <dgm:prSet phldrT="[Tekst]"/>
      <dgm:spPr/>
      <dgm:t>
        <a:bodyPr/>
        <a:lstStyle/>
        <a:p>
          <a:r>
            <a:rPr lang="pl-PL" b="0" i="0" u="none" dirty="0"/>
            <a:t>Przesłanie Prognozy OOŚ do RDOŚ i PWIS</a:t>
          </a:r>
          <a:endParaRPr lang="pl-PL" dirty="0"/>
        </a:p>
      </dgm:t>
    </dgm:pt>
    <dgm:pt modelId="{870429C8-5AA9-42D9-AB70-466339762294}" type="parTrans" cxnId="{B8FAB2E0-B4F2-4D7E-AF59-61C0070A5F30}">
      <dgm:prSet/>
      <dgm:spPr/>
      <dgm:t>
        <a:bodyPr/>
        <a:lstStyle/>
        <a:p>
          <a:endParaRPr lang="pl-PL"/>
        </a:p>
      </dgm:t>
    </dgm:pt>
    <dgm:pt modelId="{B8D74620-8B21-4826-8E7A-C5D33ABB9AB5}" type="sibTrans" cxnId="{B8FAB2E0-B4F2-4D7E-AF59-61C0070A5F30}">
      <dgm:prSet/>
      <dgm:spPr/>
      <dgm:t>
        <a:bodyPr/>
        <a:lstStyle/>
        <a:p>
          <a:endParaRPr lang="pl-PL"/>
        </a:p>
      </dgm:t>
    </dgm:pt>
    <dgm:pt modelId="{59957935-E340-43DC-BF37-A52683AC869D}">
      <dgm:prSet/>
      <dgm:spPr/>
      <dgm:t>
        <a:bodyPr/>
        <a:lstStyle/>
        <a:p>
          <a:r>
            <a:rPr lang="pl-PL" dirty="0"/>
            <a:t>Konsultacje społeczne wraz z Prognozą OOŚ</a:t>
          </a:r>
        </a:p>
      </dgm:t>
    </dgm:pt>
    <dgm:pt modelId="{0597EE1E-A317-4895-8DD1-D26BB51397A3}" type="parTrans" cxnId="{1A07F7B5-C6FA-47F1-B2F8-23ADFB57A6BF}">
      <dgm:prSet/>
      <dgm:spPr/>
      <dgm:t>
        <a:bodyPr/>
        <a:lstStyle/>
        <a:p>
          <a:endParaRPr lang="pl-PL"/>
        </a:p>
      </dgm:t>
    </dgm:pt>
    <dgm:pt modelId="{1A7BC045-F7FD-460A-AA62-48E3518D3390}" type="sibTrans" cxnId="{1A07F7B5-C6FA-47F1-B2F8-23ADFB57A6BF}">
      <dgm:prSet/>
      <dgm:spPr/>
      <dgm:t>
        <a:bodyPr/>
        <a:lstStyle/>
        <a:p>
          <a:endParaRPr lang="pl-PL"/>
        </a:p>
      </dgm:t>
    </dgm:pt>
    <dgm:pt modelId="{FD4CF26C-128B-4EAB-A2AC-FFAC3B93D36A}">
      <dgm:prSet/>
      <dgm:spPr/>
      <dgm:t>
        <a:bodyPr/>
        <a:lstStyle/>
        <a:p>
          <a:r>
            <a:rPr lang="pl-PL" b="0" i="0" u="none" dirty="0"/>
            <a:t>Przesłanie Strategii LOM do Zarządu WL</a:t>
          </a:r>
          <a:endParaRPr lang="pl-PL" dirty="0"/>
        </a:p>
      </dgm:t>
    </dgm:pt>
    <dgm:pt modelId="{899058C8-D675-4428-BDBE-E45A63E5058F}" type="parTrans" cxnId="{68600E2B-78F6-4015-AF8E-DF423C684139}">
      <dgm:prSet/>
      <dgm:spPr/>
      <dgm:t>
        <a:bodyPr/>
        <a:lstStyle/>
        <a:p>
          <a:endParaRPr lang="pl-PL"/>
        </a:p>
      </dgm:t>
    </dgm:pt>
    <dgm:pt modelId="{CA05B9B4-B458-4DF1-BCB8-C38EA08E4C15}" type="sibTrans" cxnId="{68600E2B-78F6-4015-AF8E-DF423C684139}">
      <dgm:prSet/>
      <dgm:spPr/>
      <dgm:t>
        <a:bodyPr/>
        <a:lstStyle/>
        <a:p>
          <a:endParaRPr lang="pl-PL"/>
        </a:p>
      </dgm:t>
    </dgm:pt>
    <dgm:pt modelId="{72014F54-4EEC-41BA-A5E7-6D05936DADC9}">
      <dgm:prSet/>
      <dgm:spPr/>
      <dgm:t>
        <a:bodyPr/>
        <a:lstStyle/>
        <a:p>
          <a:r>
            <a:rPr lang="pl-PL" b="0" i="0" u="none" dirty="0"/>
            <a:t>Opracowanie listy projektów do Instrumentu ZIT</a:t>
          </a:r>
          <a:endParaRPr lang="pl-PL" dirty="0"/>
        </a:p>
      </dgm:t>
    </dgm:pt>
    <dgm:pt modelId="{1C1F0B03-6457-416E-9898-283354FBA6F1}" type="parTrans" cxnId="{9796F72B-B931-413A-9D73-EE52F3649DC1}">
      <dgm:prSet/>
      <dgm:spPr/>
      <dgm:t>
        <a:bodyPr/>
        <a:lstStyle/>
        <a:p>
          <a:endParaRPr lang="pl-PL"/>
        </a:p>
      </dgm:t>
    </dgm:pt>
    <dgm:pt modelId="{1EB7A7F4-2B8F-4056-B1AD-24ACB6817433}" type="sibTrans" cxnId="{9796F72B-B931-413A-9D73-EE52F3649DC1}">
      <dgm:prSet/>
      <dgm:spPr/>
      <dgm:t>
        <a:bodyPr/>
        <a:lstStyle/>
        <a:p>
          <a:endParaRPr lang="pl-PL"/>
        </a:p>
      </dgm:t>
    </dgm:pt>
    <dgm:pt modelId="{763D377D-5902-4428-824C-5034AF33399C}">
      <dgm:prSet/>
      <dgm:spPr/>
      <dgm:t>
        <a:bodyPr/>
        <a:lstStyle/>
        <a:p>
          <a:r>
            <a:rPr lang="pl-PL" b="0" i="0" u="none" dirty="0"/>
            <a:t>Przyjęcie Strategii Rozwoju Ponadlokalnego LOM przez Stowarzyszenie LOM</a:t>
          </a:r>
          <a:endParaRPr lang="pl-PL" dirty="0"/>
        </a:p>
      </dgm:t>
    </dgm:pt>
    <dgm:pt modelId="{6C52BD19-7B86-4183-8800-C48E7E96E2C3}" type="parTrans" cxnId="{A8D09F2E-11BF-48BB-B4FB-8CDE2DB2F2CA}">
      <dgm:prSet/>
      <dgm:spPr/>
      <dgm:t>
        <a:bodyPr/>
        <a:lstStyle/>
        <a:p>
          <a:endParaRPr lang="pl-PL"/>
        </a:p>
      </dgm:t>
    </dgm:pt>
    <dgm:pt modelId="{87C6AC57-0769-4D2E-8E85-7193B859D4E5}" type="sibTrans" cxnId="{A8D09F2E-11BF-48BB-B4FB-8CDE2DB2F2CA}">
      <dgm:prSet/>
      <dgm:spPr/>
      <dgm:t>
        <a:bodyPr/>
        <a:lstStyle/>
        <a:p>
          <a:endParaRPr lang="pl-PL"/>
        </a:p>
      </dgm:t>
    </dgm:pt>
    <dgm:pt modelId="{0A05C1F1-A84B-42DE-A782-D2921A4C39A7}" type="pres">
      <dgm:prSet presAssocID="{A913D845-91F2-4CD2-8FF2-C27C43096317}" presName="Name0" presStyleCnt="0">
        <dgm:presLayoutVars>
          <dgm:dir/>
          <dgm:resizeHandles val="exact"/>
        </dgm:presLayoutVars>
      </dgm:prSet>
      <dgm:spPr/>
    </dgm:pt>
    <dgm:pt modelId="{3D643FA9-8C49-4B6F-9920-957E7EAB1CA4}" type="pres">
      <dgm:prSet presAssocID="{A913D845-91F2-4CD2-8FF2-C27C43096317}" presName="arrow" presStyleLbl="bgShp" presStyleIdx="0" presStyleCnt="1"/>
      <dgm:spPr/>
    </dgm:pt>
    <dgm:pt modelId="{317E17A7-0045-4187-B480-7B6FF1EE22CB}" type="pres">
      <dgm:prSet presAssocID="{A913D845-91F2-4CD2-8FF2-C27C43096317}" presName="points" presStyleCnt="0"/>
      <dgm:spPr/>
    </dgm:pt>
    <dgm:pt modelId="{D0BC09F8-5B10-40B4-9A10-67991BFA9342}" type="pres">
      <dgm:prSet presAssocID="{EC4C100F-B2C4-4DA3-9BB7-313E76FBF8CE}" presName="compositeA" presStyleCnt="0"/>
      <dgm:spPr/>
    </dgm:pt>
    <dgm:pt modelId="{C7C1A7A7-1983-46D6-AAFB-6A911C81F494}" type="pres">
      <dgm:prSet presAssocID="{EC4C100F-B2C4-4DA3-9BB7-313E76FBF8CE}" presName="textA" presStyleLbl="revTx" presStyleIdx="0" presStyleCnt="7">
        <dgm:presLayoutVars>
          <dgm:bulletEnabled val="1"/>
        </dgm:presLayoutVars>
      </dgm:prSet>
      <dgm:spPr/>
    </dgm:pt>
    <dgm:pt modelId="{B3BAA6D6-2AC6-4006-8005-2D192DAC913B}" type="pres">
      <dgm:prSet presAssocID="{EC4C100F-B2C4-4DA3-9BB7-313E76FBF8CE}" presName="circleA" presStyleLbl="node1" presStyleIdx="0" presStyleCnt="7"/>
      <dgm:spPr/>
    </dgm:pt>
    <dgm:pt modelId="{20EB6DA5-68EC-4C91-A9EC-2E5A693120E4}" type="pres">
      <dgm:prSet presAssocID="{EC4C100F-B2C4-4DA3-9BB7-313E76FBF8CE}" presName="spaceA" presStyleCnt="0"/>
      <dgm:spPr/>
    </dgm:pt>
    <dgm:pt modelId="{9DEB6723-8F09-43A3-81B5-6459B9A37110}" type="pres">
      <dgm:prSet presAssocID="{380DA560-459E-4579-8D51-FC41115FA896}" presName="space" presStyleCnt="0"/>
      <dgm:spPr/>
    </dgm:pt>
    <dgm:pt modelId="{3AC85451-623D-4B90-88C1-EC732BBDF000}" type="pres">
      <dgm:prSet presAssocID="{269B8464-AB4E-4688-AA03-CF0FF6AEB953}" presName="compositeB" presStyleCnt="0"/>
      <dgm:spPr/>
    </dgm:pt>
    <dgm:pt modelId="{D71F7E65-B170-4DC7-86C3-63342203F132}" type="pres">
      <dgm:prSet presAssocID="{269B8464-AB4E-4688-AA03-CF0FF6AEB953}" presName="textB" presStyleLbl="revTx" presStyleIdx="1" presStyleCnt="7">
        <dgm:presLayoutVars>
          <dgm:bulletEnabled val="1"/>
        </dgm:presLayoutVars>
      </dgm:prSet>
      <dgm:spPr/>
    </dgm:pt>
    <dgm:pt modelId="{16752C0F-8229-4FF4-BD30-E93B89AC2038}" type="pres">
      <dgm:prSet presAssocID="{269B8464-AB4E-4688-AA03-CF0FF6AEB953}" presName="circleB" presStyleLbl="node1" presStyleIdx="1" presStyleCnt="7"/>
      <dgm:spPr/>
    </dgm:pt>
    <dgm:pt modelId="{83F23D31-669E-4E27-869E-A8C613FE18EF}" type="pres">
      <dgm:prSet presAssocID="{269B8464-AB4E-4688-AA03-CF0FF6AEB953}" presName="spaceB" presStyleCnt="0"/>
      <dgm:spPr/>
    </dgm:pt>
    <dgm:pt modelId="{1FB3C105-64A0-42AC-A944-13ED9102AF62}" type="pres">
      <dgm:prSet presAssocID="{DD2043B8-D2D0-4963-A40A-6BD0652613B8}" presName="space" presStyleCnt="0"/>
      <dgm:spPr/>
    </dgm:pt>
    <dgm:pt modelId="{173FC220-6E27-4688-B628-8F86885635D9}" type="pres">
      <dgm:prSet presAssocID="{59957935-E340-43DC-BF37-A52683AC869D}" presName="compositeA" presStyleCnt="0"/>
      <dgm:spPr/>
    </dgm:pt>
    <dgm:pt modelId="{334D080C-2730-4ACD-B88F-5BE713B7693D}" type="pres">
      <dgm:prSet presAssocID="{59957935-E340-43DC-BF37-A52683AC869D}" presName="textA" presStyleLbl="revTx" presStyleIdx="2" presStyleCnt="7">
        <dgm:presLayoutVars>
          <dgm:bulletEnabled val="1"/>
        </dgm:presLayoutVars>
      </dgm:prSet>
      <dgm:spPr/>
    </dgm:pt>
    <dgm:pt modelId="{B21444D8-7A99-4523-9D36-CBC8E08D14BF}" type="pres">
      <dgm:prSet presAssocID="{59957935-E340-43DC-BF37-A52683AC869D}" presName="circleA" presStyleLbl="node1" presStyleIdx="2" presStyleCnt="7"/>
      <dgm:spPr/>
    </dgm:pt>
    <dgm:pt modelId="{19904269-666E-47C0-8A72-63362D60E5F9}" type="pres">
      <dgm:prSet presAssocID="{59957935-E340-43DC-BF37-A52683AC869D}" presName="spaceA" presStyleCnt="0"/>
      <dgm:spPr/>
    </dgm:pt>
    <dgm:pt modelId="{B1D76A14-27DB-4FCE-AAF5-107C1C7F7831}" type="pres">
      <dgm:prSet presAssocID="{1A7BC045-F7FD-460A-AA62-48E3518D3390}" presName="space" presStyleCnt="0"/>
      <dgm:spPr/>
    </dgm:pt>
    <dgm:pt modelId="{48BEFFDA-9E60-4FDC-A525-E607445EA95D}" type="pres">
      <dgm:prSet presAssocID="{FC874EA5-D3F1-4985-AD36-C98CA9736785}" presName="compositeB" presStyleCnt="0"/>
      <dgm:spPr/>
    </dgm:pt>
    <dgm:pt modelId="{C29DBCDE-821E-40FD-B0AE-60DC5C54DEDA}" type="pres">
      <dgm:prSet presAssocID="{FC874EA5-D3F1-4985-AD36-C98CA9736785}" presName="textB" presStyleLbl="revTx" presStyleIdx="3" presStyleCnt="7">
        <dgm:presLayoutVars>
          <dgm:bulletEnabled val="1"/>
        </dgm:presLayoutVars>
      </dgm:prSet>
      <dgm:spPr/>
    </dgm:pt>
    <dgm:pt modelId="{82C43405-CFE3-4440-998A-584B7E2864CA}" type="pres">
      <dgm:prSet presAssocID="{FC874EA5-D3F1-4985-AD36-C98CA9736785}" presName="circleB" presStyleLbl="node1" presStyleIdx="3" presStyleCnt="7"/>
      <dgm:spPr/>
    </dgm:pt>
    <dgm:pt modelId="{A341B10B-DF03-4455-8BB8-7FF5C7E8853D}" type="pres">
      <dgm:prSet presAssocID="{FC874EA5-D3F1-4985-AD36-C98CA9736785}" presName="spaceB" presStyleCnt="0"/>
      <dgm:spPr/>
    </dgm:pt>
    <dgm:pt modelId="{F826D7AB-08A3-4D25-A207-08A571C2E585}" type="pres">
      <dgm:prSet presAssocID="{B8D74620-8B21-4826-8E7A-C5D33ABB9AB5}" presName="space" presStyleCnt="0"/>
      <dgm:spPr/>
    </dgm:pt>
    <dgm:pt modelId="{D965EC1A-345A-4577-A8A9-F7759B86CC89}" type="pres">
      <dgm:prSet presAssocID="{FD4CF26C-128B-4EAB-A2AC-FFAC3B93D36A}" presName="compositeA" presStyleCnt="0"/>
      <dgm:spPr/>
    </dgm:pt>
    <dgm:pt modelId="{F0E004D8-A7EE-4C2D-9839-B416C98B8A58}" type="pres">
      <dgm:prSet presAssocID="{FD4CF26C-128B-4EAB-A2AC-FFAC3B93D36A}" presName="textA" presStyleLbl="revTx" presStyleIdx="4" presStyleCnt="7">
        <dgm:presLayoutVars>
          <dgm:bulletEnabled val="1"/>
        </dgm:presLayoutVars>
      </dgm:prSet>
      <dgm:spPr/>
    </dgm:pt>
    <dgm:pt modelId="{15A76C1E-34E4-4090-9F8D-F8426DAF4204}" type="pres">
      <dgm:prSet presAssocID="{FD4CF26C-128B-4EAB-A2AC-FFAC3B93D36A}" presName="circleA" presStyleLbl="node1" presStyleIdx="4" presStyleCnt="7"/>
      <dgm:spPr/>
    </dgm:pt>
    <dgm:pt modelId="{1B0C0E1C-3E08-43C7-816B-01E140B787E0}" type="pres">
      <dgm:prSet presAssocID="{FD4CF26C-128B-4EAB-A2AC-FFAC3B93D36A}" presName="spaceA" presStyleCnt="0"/>
      <dgm:spPr/>
    </dgm:pt>
    <dgm:pt modelId="{03E80503-8265-4830-A4B5-8DDDCAAED684}" type="pres">
      <dgm:prSet presAssocID="{CA05B9B4-B458-4DF1-BCB8-C38EA08E4C15}" presName="space" presStyleCnt="0"/>
      <dgm:spPr/>
    </dgm:pt>
    <dgm:pt modelId="{0B4BBB9D-30DB-4691-8CF5-3AF88A90A9A9}" type="pres">
      <dgm:prSet presAssocID="{72014F54-4EEC-41BA-A5E7-6D05936DADC9}" presName="compositeB" presStyleCnt="0"/>
      <dgm:spPr/>
    </dgm:pt>
    <dgm:pt modelId="{A45EC62D-4AC0-4396-AE0D-874AB8CB21CD}" type="pres">
      <dgm:prSet presAssocID="{72014F54-4EEC-41BA-A5E7-6D05936DADC9}" presName="textB" presStyleLbl="revTx" presStyleIdx="5" presStyleCnt="7">
        <dgm:presLayoutVars>
          <dgm:bulletEnabled val="1"/>
        </dgm:presLayoutVars>
      </dgm:prSet>
      <dgm:spPr/>
    </dgm:pt>
    <dgm:pt modelId="{6CB13C55-6C4B-4DB3-B440-AEC5C15BF1E0}" type="pres">
      <dgm:prSet presAssocID="{72014F54-4EEC-41BA-A5E7-6D05936DADC9}" presName="circleB" presStyleLbl="node1" presStyleIdx="5" presStyleCnt="7"/>
      <dgm:spPr/>
    </dgm:pt>
    <dgm:pt modelId="{6D655C7F-0029-4502-A3D3-B516E96D7A5A}" type="pres">
      <dgm:prSet presAssocID="{72014F54-4EEC-41BA-A5E7-6D05936DADC9}" presName="spaceB" presStyleCnt="0"/>
      <dgm:spPr/>
    </dgm:pt>
    <dgm:pt modelId="{0CFD0C92-F8FA-42C7-8928-F3BD89814B6F}" type="pres">
      <dgm:prSet presAssocID="{1EB7A7F4-2B8F-4056-B1AD-24ACB6817433}" presName="space" presStyleCnt="0"/>
      <dgm:spPr/>
    </dgm:pt>
    <dgm:pt modelId="{654DAF7C-DE5F-44CC-9C8F-821276D293A5}" type="pres">
      <dgm:prSet presAssocID="{763D377D-5902-4428-824C-5034AF33399C}" presName="compositeA" presStyleCnt="0"/>
      <dgm:spPr/>
    </dgm:pt>
    <dgm:pt modelId="{51D872F2-F906-4C54-A0FD-456485AF1A95}" type="pres">
      <dgm:prSet presAssocID="{763D377D-5902-4428-824C-5034AF33399C}" presName="textA" presStyleLbl="revTx" presStyleIdx="6" presStyleCnt="7">
        <dgm:presLayoutVars>
          <dgm:bulletEnabled val="1"/>
        </dgm:presLayoutVars>
      </dgm:prSet>
      <dgm:spPr/>
    </dgm:pt>
    <dgm:pt modelId="{96704A7E-365A-44FE-943F-9861A2D17EFD}" type="pres">
      <dgm:prSet presAssocID="{763D377D-5902-4428-824C-5034AF33399C}" presName="circleA" presStyleLbl="node1" presStyleIdx="6" presStyleCnt="7"/>
      <dgm:spPr/>
    </dgm:pt>
    <dgm:pt modelId="{169E79CA-D80F-4374-8C10-C2CCDA55790E}" type="pres">
      <dgm:prSet presAssocID="{763D377D-5902-4428-824C-5034AF33399C}" presName="spaceA" presStyleCnt="0"/>
      <dgm:spPr/>
    </dgm:pt>
  </dgm:ptLst>
  <dgm:cxnLst>
    <dgm:cxn modelId="{BEA89A01-03A1-4719-B590-B49589DF7AF3}" type="presOf" srcId="{FD4CF26C-128B-4EAB-A2AC-FFAC3B93D36A}" destId="{F0E004D8-A7EE-4C2D-9839-B416C98B8A58}" srcOrd="0" destOrd="0" presId="urn:microsoft.com/office/officeart/2005/8/layout/hProcess11"/>
    <dgm:cxn modelId="{68600E2B-78F6-4015-AF8E-DF423C684139}" srcId="{A913D845-91F2-4CD2-8FF2-C27C43096317}" destId="{FD4CF26C-128B-4EAB-A2AC-FFAC3B93D36A}" srcOrd="4" destOrd="0" parTransId="{899058C8-D675-4428-BDBE-E45A63E5058F}" sibTransId="{CA05B9B4-B458-4DF1-BCB8-C38EA08E4C15}"/>
    <dgm:cxn modelId="{9796F72B-B931-413A-9D73-EE52F3649DC1}" srcId="{A913D845-91F2-4CD2-8FF2-C27C43096317}" destId="{72014F54-4EEC-41BA-A5E7-6D05936DADC9}" srcOrd="5" destOrd="0" parTransId="{1C1F0B03-6457-416E-9898-283354FBA6F1}" sibTransId="{1EB7A7F4-2B8F-4056-B1AD-24ACB6817433}"/>
    <dgm:cxn modelId="{A8D09F2E-11BF-48BB-B4FB-8CDE2DB2F2CA}" srcId="{A913D845-91F2-4CD2-8FF2-C27C43096317}" destId="{763D377D-5902-4428-824C-5034AF33399C}" srcOrd="6" destOrd="0" parTransId="{6C52BD19-7B86-4183-8800-C48E7E96E2C3}" sibTransId="{87C6AC57-0769-4D2E-8E85-7193B859D4E5}"/>
    <dgm:cxn modelId="{BBF92139-1BFE-4244-AE2B-6E27E539C5FC}" type="presOf" srcId="{763D377D-5902-4428-824C-5034AF33399C}" destId="{51D872F2-F906-4C54-A0FD-456485AF1A95}" srcOrd="0" destOrd="0" presId="urn:microsoft.com/office/officeart/2005/8/layout/hProcess11"/>
    <dgm:cxn modelId="{2FCB153B-ABDF-4BC2-B329-80581F8E3D27}" type="presOf" srcId="{EC4C100F-B2C4-4DA3-9BB7-313E76FBF8CE}" destId="{C7C1A7A7-1983-46D6-AAFB-6A911C81F494}" srcOrd="0" destOrd="0" presId="urn:microsoft.com/office/officeart/2005/8/layout/hProcess11"/>
    <dgm:cxn modelId="{93D4DE66-F0B7-4361-8671-417ADF654D46}" srcId="{A913D845-91F2-4CD2-8FF2-C27C43096317}" destId="{269B8464-AB4E-4688-AA03-CF0FF6AEB953}" srcOrd="1" destOrd="0" parTransId="{61728FAC-E379-4480-B20B-5937E268D526}" sibTransId="{DD2043B8-D2D0-4963-A40A-6BD0652613B8}"/>
    <dgm:cxn modelId="{1A07F7B5-C6FA-47F1-B2F8-23ADFB57A6BF}" srcId="{A913D845-91F2-4CD2-8FF2-C27C43096317}" destId="{59957935-E340-43DC-BF37-A52683AC869D}" srcOrd="2" destOrd="0" parTransId="{0597EE1E-A317-4895-8DD1-D26BB51397A3}" sibTransId="{1A7BC045-F7FD-460A-AA62-48E3518D3390}"/>
    <dgm:cxn modelId="{754647B8-B6B3-4ED6-AA78-5D910CFAF1C5}" type="presOf" srcId="{72014F54-4EEC-41BA-A5E7-6D05936DADC9}" destId="{A45EC62D-4AC0-4396-AE0D-874AB8CB21CD}" srcOrd="0" destOrd="0" presId="urn:microsoft.com/office/officeart/2005/8/layout/hProcess11"/>
    <dgm:cxn modelId="{CB8FC0B9-A36C-4DF1-ADB7-D8E2C6B97DA8}" type="presOf" srcId="{269B8464-AB4E-4688-AA03-CF0FF6AEB953}" destId="{D71F7E65-B170-4DC7-86C3-63342203F132}" srcOrd="0" destOrd="0" presId="urn:microsoft.com/office/officeart/2005/8/layout/hProcess11"/>
    <dgm:cxn modelId="{8930DCC5-BDDD-489F-B297-6EA2787C1DB7}" type="presOf" srcId="{FC874EA5-D3F1-4985-AD36-C98CA9736785}" destId="{C29DBCDE-821E-40FD-B0AE-60DC5C54DEDA}" srcOrd="0" destOrd="0" presId="urn:microsoft.com/office/officeart/2005/8/layout/hProcess11"/>
    <dgm:cxn modelId="{AC90F6DB-970E-4B5A-A7B0-2DEF309335E0}" type="presOf" srcId="{A913D845-91F2-4CD2-8FF2-C27C43096317}" destId="{0A05C1F1-A84B-42DE-A782-D2921A4C39A7}" srcOrd="0" destOrd="0" presId="urn:microsoft.com/office/officeart/2005/8/layout/hProcess11"/>
    <dgm:cxn modelId="{085C3FDC-223F-49DA-A9F2-76CF63A75780}" type="presOf" srcId="{59957935-E340-43DC-BF37-A52683AC869D}" destId="{334D080C-2730-4ACD-B88F-5BE713B7693D}" srcOrd="0" destOrd="0" presId="urn:microsoft.com/office/officeart/2005/8/layout/hProcess11"/>
    <dgm:cxn modelId="{B8FAB2E0-B4F2-4D7E-AF59-61C0070A5F30}" srcId="{A913D845-91F2-4CD2-8FF2-C27C43096317}" destId="{FC874EA5-D3F1-4985-AD36-C98CA9736785}" srcOrd="3" destOrd="0" parTransId="{870429C8-5AA9-42D9-AB70-466339762294}" sibTransId="{B8D74620-8B21-4826-8E7A-C5D33ABB9AB5}"/>
    <dgm:cxn modelId="{EC9A1DE1-4A5D-4840-AE24-E2AC70B8045E}" srcId="{A913D845-91F2-4CD2-8FF2-C27C43096317}" destId="{EC4C100F-B2C4-4DA3-9BB7-313E76FBF8CE}" srcOrd="0" destOrd="0" parTransId="{219361FF-9E9D-4346-911D-AAFE4F42F630}" sibTransId="{380DA560-459E-4579-8D51-FC41115FA896}"/>
    <dgm:cxn modelId="{051F309A-3B01-451C-8651-F3D57B7BD047}" type="presParOf" srcId="{0A05C1F1-A84B-42DE-A782-D2921A4C39A7}" destId="{3D643FA9-8C49-4B6F-9920-957E7EAB1CA4}" srcOrd="0" destOrd="0" presId="urn:microsoft.com/office/officeart/2005/8/layout/hProcess11"/>
    <dgm:cxn modelId="{A4DA193B-8AA8-44FE-8DFA-4F036ED1C0CB}" type="presParOf" srcId="{0A05C1F1-A84B-42DE-A782-D2921A4C39A7}" destId="{317E17A7-0045-4187-B480-7B6FF1EE22CB}" srcOrd="1" destOrd="0" presId="urn:microsoft.com/office/officeart/2005/8/layout/hProcess11"/>
    <dgm:cxn modelId="{37EB7271-BA5D-4FEC-BD52-C20F60031BD3}" type="presParOf" srcId="{317E17A7-0045-4187-B480-7B6FF1EE22CB}" destId="{D0BC09F8-5B10-40B4-9A10-67991BFA9342}" srcOrd="0" destOrd="0" presId="urn:microsoft.com/office/officeart/2005/8/layout/hProcess11"/>
    <dgm:cxn modelId="{B6AAFA00-20B7-4E3C-88A4-AE63C5B4C33B}" type="presParOf" srcId="{D0BC09F8-5B10-40B4-9A10-67991BFA9342}" destId="{C7C1A7A7-1983-46D6-AAFB-6A911C81F494}" srcOrd="0" destOrd="0" presId="urn:microsoft.com/office/officeart/2005/8/layout/hProcess11"/>
    <dgm:cxn modelId="{340031E8-92EC-4E0C-BD37-24886B9EE5DC}" type="presParOf" srcId="{D0BC09F8-5B10-40B4-9A10-67991BFA9342}" destId="{B3BAA6D6-2AC6-4006-8005-2D192DAC913B}" srcOrd="1" destOrd="0" presId="urn:microsoft.com/office/officeart/2005/8/layout/hProcess11"/>
    <dgm:cxn modelId="{35BAC90B-667C-4394-8338-0FC2E64305B4}" type="presParOf" srcId="{D0BC09F8-5B10-40B4-9A10-67991BFA9342}" destId="{20EB6DA5-68EC-4C91-A9EC-2E5A693120E4}" srcOrd="2" destOrd="0" presId="urn:microsoft.com/office/officeart/2005/8/layout/hProcess11"/>
    <dgm:cxn modelId="{D588BF6B-8EA2-446F-A6B5-7727CCCF2993}" type="presParOf" srcId="{317E17A7-0045-4187-B480-7B6FF1EE22CB}" destId="{9DEB6723-8F09-43A3-81B5-6459B9A37110}" srcOrd="1" destOrd="0" presId="urn:microsoft.com/office/officeart/2005/8/layout/hProcess11"/>
    <dgm:cxn modelId="{AC040770-5E21-40CF-B01A-0DC39599534D}" type="presParOf" srcId="{317E17A7-0045-4187-B480-7B6FF1EE22CB}" destId="{3AC85451-623D-4B90-88C1-EC732BBDF000}" srcOrd="2" destOrd="0" presId="urn:microsoft.com/office/officeart/2005/8/layout/hProcess11"/>
    <dgm:cxn modelId="{471C7807-007B-4F3A-B0B8-C30D4339C131}" type="presParOf" srcId="{3AC85451-623D-4B90-88C1-EC732BBDF000}" destId="{D71F7E65-B170-4DC7-86C3-63342203F132}" srcOrd="0" destOrd="0" presId="urn:microsoft.com/office/officeart/2005/8/layout/hProcess11"/>
    <dgm:cxn modelId="{8FC98077-4E07-4892-8A8C-B20B39358A49}" type="presParOf" srcId="{3AC85451-623D-4B90-88C1-EC732BBDF000}" destId="{16752C0F-8229-4FF4-BD30-E93B89AC2038}" srcOrd="1" destOrd="0" presId="urn:microsoft.com/office/officeart/2005/8/layout/hProcess11"/>
    <dgm:cxn modelId="{6063A61D-688A-49F7-8AB8-F91AB505E59E}" type="presParOf" srcId="{3AC85451-623D-4B90-88C1-EC732BBDF000}" destId="{83F23D31-669E-4E27-869E-A8C613FE18EF}" srcOrd="2" destOrd="0" presId="urn:microsoft.com/office/officeart/2005/8/layout/hProcess11"/>
    <dgm:cxn modelId="{F8EAB05F-F7BE-46DC-AEBB-F7C48493EA3D}" type="presParOf" srcId="{317E17A7-0045-4187-B480-7B6FF1EE22CB}" destId="{1FB3C105-64A0-42AC-A944-13ED9102AF62}" srcOrd="3" destOrd="0" presId="urn:microsoft.com/office/officeart/2005/8/layout/hProcess11"/>
    <dgm:cxn modelId="{F0930978-69E9-49EC-87B1-1D8111288D96}" type="presParOf" srcId="{317E17A7-0045-4187-B480-7B6FF1EE22CB}" destId="{173FC220-6E27-4688-B628-8F86885635D9}" srcOrd="4" destOrd="0" presId="urn:microsoft.com/office/officeart/2005/8/layout/hProcess11"/>
    <dgm:cxn modelId="{52CADDB2-92DD-4E37-AE88-EE3C04878884}" type="presParOf" srcId="{173FC220-6E27-4688-B628-8F86885635D9}" destId="{334D080C-2730-4ACD-B88F-5BE713B7693D}" srcOrd="0" destOrd="0" presId="urn:microsoft.com/office/officeart/2005/8/layout/hProcess11"/>
    <dgm:cxn modelId="{00867D7B-BE8B-47B5-9EFD-73FDD1C524CC}" type="presParOf" srcId="{173FC220-6E27-4688-B628-8F86885635D9}" destId="{B21444D8-7A99-4523-9D36-CBC8E08D14BF}" srcOrd="1" destOrd="0" presId="urn:microsoft.com/office/officeart/2005/8/layout/hProcess11"/>
    <dgm:cxn modelId="{387CCCA2-AC94-413F-8FF8-1040137D4A4B}" type="presParOf" srcId="{173FC220-6E27-4688-B628-8F86885635D9}" destId="{19904269-666E-47C0-8A72-63362D60E5F9}" srcOrd="2" destOrd="0" presId="urn:microsoft.com/office/officeart/2005/8/layout/hProcess11"/>
    <dgm:cxn modelId="{E9D43D33-767F-494A-8F98-7C2537079DDD}" type="presParOf" srcId="{317E17A7-0045-4187-B480-7B6FF1EE22CB}" destId="{B1D76A14-27DB-4FCE-AAF5-107C1C7F7831}" srcOrd="5" destOrd="0" presId="urn:microsoft.com/office/officeart/2005/8/layout/hProcess11"/>
    <dgm:cxn modelId="{9CD641E4-654A-4FDF-BE62-63DBC3EE5A2E}" type="presParOf" srcId="{317E17A7-0045-4187-B480-7B6FF1EE22CB}" destId="{48BEFFDA-9E60-4FDC-A525-E607445EA95D}" srcOrd="6" destOrd="0" presId="urn:microsoft.com/office/officeart/2005/8/layout/hProcess11"/>
    <dgm:cxn modelId="{095441BF-4BC3-4FCF-A8D3-2ED9EF662D48}" type="presParOf" srcId="{48BEFFDA-9E60-4FDC-A525-E607445EA95D}" destId="{C29DBCDE-821E-40FD-B0AE-60DC5C54DEDA}" srcOrd="0" destOrd="0" presId="urn:microsoft.com/office/officeart/2005/8/layout/hProcess11"/>
    <dgm:cxn modelId="{1EC83E6E-2016-45CE-BF86-0EB51C07566E}" type="presParOf" srcId="{48BEFFDA-9E60-4FDC-A525-E607445EA95D}" destId="{82C43405-CFE3-4440-998A-584B7E2864CA}" srcOrd="1" destOrd="0" presId="urn:microsoft.com/office/officeart/2005/8/layout/hProcess11"/>
    <dgm:cxn modelId="{AB414E8F-1E7B-4AA6-803A-301E94FDD077}" type="presParOf" srcId="{48BEFFDA-9E60-4FDC-A525-E607445EA95D}" destId="{A341B10B-DF03-4455-8BB8-7FF5C7E8853D}" srcOrd="2" destOrd="0" presId="urn:microsoft.com/office/officeart/2005/8/layout/hProcess11"/>
    <dgm:cxn modelId="{D5A85584-B445-4FD6-966E-A46236DE5842}" type="presParOf" srcId="{317E17A7-0045-4187-B480-7B6FF1EE22CB}" destId="{F826D7AB-08A3-4D25-A207-08A571C2E585}" srcOrd="7" destOrd="0" presId="urn:microsoft.com/office/officeart/2005/8/layout/hProcess11"/>
    <dgm:cxn modelId="{15C1BB0D-62CE-4B03-806E-78AA4A447A6D}" type="presParOf" srcId="{317E17A7-0045-4187-B480-7B6FF1EE22CB}" destId="{D965EC1A-345A-4577-A8A9-F7759B86CC89}" srcOrd="8" destOrd="0" presId="urn:microsoft.com/office/officeart/2005/8/layout/hProcess11"/>
    <dgm:cxn modelId="{254EE9DD-AFB6-41EC-9360-64AA99B73300}" type="presParOf" srcId="{D965EC1A-345A-4577-A8A9-F7759B86CC89}" destId="{F0E004D8-A7EE-4C2D-9839-B416C98B8A58}" srcOrd="0" destOrd="0" presId="urn:microsoft.com/office/officeart/2005/8/layout/hProcess11"/>
    <dgm:cxn modelId="{C4A92F0A-2A50-4E82-8366-AD40C888D150}" type="presParOf" srcId="{D965EC1A-345A-4577-A8A9-F7759B86CC89}" destId="{15A76C1E-34E4-4090-9F8D-F8426DAF4204}" srcOrd="1" destOrd="0" presId="urn:microsoft.com/office/officeart/2005/8/layout/hProcess11"/>
    <dgm:cxn modelId="{DF03E3EB-EF76-47E9-8A3E-CFD8539AFDBF}" type="presParOf" srcId="{D965EC1A-345A-4577-A8A9-F7759B86CC89}" destId="{1B0C0E1C-3E08-43C7-816B-01E140B787E0}" srcOrd="2" destOrd="0" presId="urn:microsoft.com/office/officeart/2005/8/layout/hProcess11"/>
    <dgm:cxn modelId="{F84A3686-46A4-41CB-A8DF-17247384D6ED}" type="presParOf" srcId="{317E17A7-0045-4187-B480-7B6FF1EE22CB}" destId="{03E80503-8265-4830-A4B5-8DDDCAAED684}" srcOrd="9" destOrd="0" presId="urn:microsoft.com/office/officeart/2005/8/layout/hProcess11"/>
    <dgm:cxn modelId="{4991C631-2BB5-403A-9918-8BF63981B106}" type="presParOf" srcId="{317E17A7-0045-4187-B480-7B6FF1EE22CB}" destId="{0B4BBB9D-30DB-4691-8CF5-3AF88A90A9A9}" srcOrd="10" destOrd="0" presId="urn:microsoft.com/office/officeart/2005/8/layout/hProcess11"/>
    <dgm:cxn modelId="{323BC30F-ECA5-4D89-84CE-B782D8C7C6EE}" type="presParOf" srcId="{0B4BBB9D-30DB-4691-8CF5-3AF88A90A9A9}" destId="{A45EC62D-4AC0-4396-AE0D-874AB8CB21CD}" srcOrd="0" destOrd="0" presId="urn:microsoft.com/office/officeart/2005/8/layout/hProcess11"/>
    <dgm:cxn modelId="{D915DC36-8E6F-4BD4-8CF8-A1DE2800197C}" type="presParOf" srcId="{0B4BBB9D-30DB-4691-8CF5-3AF88A90A9A9}" destId="{6CB13C55-6C4B-4DB3-B440-AEC5C15BF1E0}" srcOrd="1" destOrd="0" presId="urn:microsoft.com/office/officeart/2005/8/layout/hProcess11"/>
    <dgm:cxn modelId="{609AE1AB-5ED5-4EFD-9DA3-E6A08E4D24CF}" type="presParOf" srcId="{0B4BBB9D-30DB-4691-8CF5-3AF88A90A9A9}" destId="{6D655C7F-0029-4502-A3D3-B516E96D7A5A}" srcOrd="2" destOrd="0" presId="urn:microsoft.com/office/officeart/2005/8/layout/hProcess11"/>
    <dgm:cxn modelId="{A4ABC692-7694-425C-87D7-564F4AC220BD}" type="presParOf" srcId="{317E17A7-0045-4187-B480-7B6FF1EE22CB}" destId="{0CFD0C92-F8FA-42C7-8928-F3BD89814B6F}" srcOrd="11" destOrd="0" presId="urn:microsoft.com/office/officeart/2005/8/layout/hProcess11"/>
    <dgm:cxn modelId="{2C4AB672-57D6-46F3-8D67-06570C31C00A}" type="presParOf" srcId="{317E17A7-0045-4187-B480-7B6FF1EE22CB}" destId="{654DAF7C-DE5F-44CC-9C8F-821276D293A5}" srcOrd="12" destOrd="0" presId="urn:microsoft.com/office/officeart/2005/8/layout/hProcess11"/>
    <dgm:cxn modelId="{B0E99DAE-99AE-461B-AA54-E69CE80A81BC}" type="presParOf" srcId="{654DAF7C-DE5F-44CC-9C8F-821276D293A5}" destId="{51D872F2-F906-4C54-A0FD-456485AF1A95}" srcOrd="0" destOrd="0" presId="urn:microsoft.com/office/officeart/2005/8/layout/hProcess11"/>
    <dgm:cxn modelId="{0E8ACB5A-E319-44C8-9DF3-C9DAB7C05E41}" type="presParOf" srcId="{654DAF7C-DE5F-44CC-9C8F-821276D293A5}" destId="{96704A7E-365A-44FE-943F-9861A2D17EFD}" srcOrd="1" destOrd="0" presId="urn:microsoft.com/office/officeart/2005/8/layout/hProcess11"/>
    <dgm:cxn modelId="{B9D0963A-39F2-4857-8F21-ABEE04FE8742}" type="presParOf" srcId="{654DAF7C-DE5F-44CC-9C8F-821276D293A5}" destId="{169E79CA-D80F-4374-8C10-C2CCDA55790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43FA9-8C49-4B6F-9920-957E7EAB1CA4}">
      <dsp:nvSpPr>
        <dsp:cNvPr id="0" name=""/>
        <dsp:cNvSpPr/>
      </dsp:nvSpPr>
      <dsp:spPr>
        <a:xfrm>
          <a:off x="0" y="1625600"/>
          <a:ext cx="11587748" cy="216746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C1A7A7-1983-46D6-AAFB-6A911C81F494}">
      <dsp:nvSpPr>
        <dsp:cNvPr id="0" name=""/>
        <dsp:cNvSpPr/>
      </dsp:nvSpPr>
      <dsp:spPr>
        <a:xfrm>
          <a:off x="891" y="0"/>
          <a:ext cx="1428382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Konsultacje społeczne</a:t>
          </a:r>
        </a:p>
      </dsp:txBody>
      <dsp:txXfrm>
        <a:off x="891" y="0"/>
        <a:ext cx="1428382" cy="2167466"/>
      </dsp:txXfrm>
    </dsp:sp>
    <dsp:sp modelId="{B3BAA6D6-2AC6-4006-8005-2D192DAC913B}">
      <dsp:nvSpPr>
        <dsp:cNvPr id="0" name=""/>
        <dsp:cNvSpPr/>
      </dsp:nvSpPr>
      <dsp:spPr>
        <a:xfrm>
          <a:off x="444148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1F7E65-B170-4DC7-86C3-63342203F132}">
      <dsp:nvSpPr>
        <dsp:cNvPr id="0" name=""/>
        <dsp:cNvSpPr/>
      </dsp:nvSpPr>
      <dsp:spPr>
        <a:xfrm>
          <a:off x="1500692" y="3251200"/>
          <a:ext cx="1428382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Wniosek do RDOŚ i PWIS o ustalenie zakresu prognozy oddziaływania na środowisko</a:t>
          </a:r>
        </a:p>
      </dsp:txBody>
      <dsp:txXfrm>
        <a:off x="1500692" y="3251200"/>
        <a:ext cx="1428382" cy="2167466"/>
      </dsp:txXfrm>
    </dsp:sp>
    <dsp:sp modelId="{16752C0F-8229-4FF4-BD30-E93B89AC2038}">
      <dsp:nvSpPr>
        <dsp:cNvPr id="0" name=""/>
        <dsp:cNvSpPr/>
      </dsp:nvSpPr>
      <dsp:spPr>
        <a:xfrm>
          <a:off x="1943950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D080C-2730-4ACD-B88F-5BE713B7693D}">
      <dsp:nvSpPr>
        <dsp:cNvPr id="0" name=""/>
        <dsp:cNvSpPr/>
      </dsp:nvSpPr>
      <dsp:spPr>
        <a:xfrm>
          <a:off x="3000494" y="0"/>
          <a:ext cx="1428382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Konsultacje społeczne wraz z Prognozą OOŚ</a:t>
          </a:r>
        </a:p>
      </dsp:txBody>
      <dsp:txXfrm>
        <a:off x="3000494" y="0"/>
        <a:ext cx="1428382" cy="2167466"/>
      </dsp:txXfrm>
    </dsp:sp>
    <dsp:sp modelId="{B21444D8-7A99-4523-9D36-CBC8E08D14BF}">
      <dsp:nvSpPr>
        <dsp:cNvPr id="0" name=""/>
        <dsp:cNvSpPr/>
      </dsp:nvSpPr>
      <dsp:spPr>
        <a:xfrm>
          <a:off x="3443751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9DBCDE-821E-40FD-B0AE-60DC5C54DEDA}">
      <dsp:nvSpPr>
        <dsp:cNvPr id="0" name=""/>
        <dsp:cNvSpPr/>
      </dsp:nvSpPr>
      <dsp:spPr>
        <a:xfrm>
          <a:off x="4500295" y="3251200"/>
          <a:ext cx="1428382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0" i="0" u="none" kern="1200" dirty="0"/>
            <a:t>Przesłanie Prognozy OOŚ do RDOŚ i PWIS</a:t>
          </a:r>
          <a:endParaRPr lang="pl-PL" sz="1300" kern="1200" dirty="0"/>
        </a:p>
      </dsp:txBody>
      <dsp:txXfrm>
        <a:off x="4500295" y="3251200"/>
        <a:ext cx="1428382" cy="2167466"/>
      </dsp:txXfrm>
    </dsp:sp>
    <dsp:sp modelId="{82C43405-CFE3-4440-998A-584B7E2864CA}">
      <dsp:nvSpPr>
        <dsp:cNvPr id="0" name=""/>
        <dsp:cNvSpPr/>
      </dsp:nvSpPr>
      <dsp:spPr>
        <a:xfrm>
          <a:off x="4943553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E004D8-A7EE-4C2D-9839-B416C98B8A58}">
      <dsp:nvSpPr>
        <dsp:cNvPr id="0" name=""/>
        <dsp:cNvSpPr/>
      </dsp:nvSpPr>
      <dsp:spPr>
        <a:xfrm>
          <a:off x="6000096" y="0"/>
          <a:ext cx="1428382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0" i="0" u="none" kern="1200" dirty="0"/>
            <a:t>Przesłanie Strategii LOM do Zarządu WL</a:t>
          </a:r>
          <a:endParaRPr lang="pl-PL" sz="1300" kern="1200" dirty="0"/>
        </a:p>
      </dsp:txBody>
      <dsp:txXfrm>
        <a:off x="6000096" y="0"/>
        <a:ext cx="1428382" cy="2167466"/>
      </dsp:txXfrm>
    </dsp:sp>
    <dsp:sp modelId="{15A76C1E-34E4-4090-9F8D-F8426DAF4204}">
      <dsp:nvSpPr>
        <dsp:cNvPr id="0" name=""/>
        <dsp:cNvSpPr/>
      </dsp:nvSpPr>
      <dsp:spPr>
        <a:xfrm>
          <a:off x="6443354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5EC62D-4AC0-4396-AE0D-874AB8CB21CD}">
      <dsp:nvSpPr>
        <dsp:cNvPr id="0" name=""/>
        <dsp:cNvSpPr/>
      </dsp:nvSpPr>
      <dsp:spPr>
        <a:xfrm>
          <a:off x="7499898" y="3251200"/>
          <a:ext cx="1428382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0" i="0" u="none" kern="1200" dirty="0"/>
            <a:t>Opracowanie listy projektów do Instrumentu ZIT</a:t>
          </a:r>
          <a:endParaRPr lang="pl-PL" sz="1300" kern="1200" dirty="0"/>
        </a:p>
      </dsp:txBody>
      <dsp:txXfrm>
        <a:off x="7499898" y="3251200"/>
        <a:ext cx="1428382" cy="2167466"/>
      </dsp:txXfrm>
    </dsp:sp>
    <dsp:sp modelId="{6CB13C55-6C4B-4DB3-B440-AEC5C15BF1E0}">
      <dsp:nvSpPr>
        <dsp:cNvPr id="0" name=""/>
        <dsp:cNvSpPr/>
      </dsp:nvSpPr>
      <dsp:spPr>
        <a:xfrm>
          <a:off x="7943156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D872F2-F906-4C54-A0FD-456485AF1A95}">
      <dsp:nvSpPr>
        <dsp:cNvPr id="0" name=""/>
        <dsp:cNvSpPr/>
      </dsp:nvSpPr>
      <dsp:spPr>
        <a:xfrm>
          <a:off x="8999699" y="0"/>
          <a:ext cx="1428382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0" i="0" u="none" kern="1200" dirty="0"/>
            <a:t>Przyjęcie Strategii Rozwoju Ponadlokalnego LOM przez Stowarzyszenie LOM</a:t>
          </a:r>
          <a:endParaRPr lang="pl-PL" sz="1300" kern="1200" dirty="0"/>
        </a:p>
      </dsp:txBody>
      <dsp:txXfrm>
        <a:off x="8999699" y="0"/>
        <a:ext cx="1428382" cy="2167466"/>
      </dsp:txXfrm>
    </dsp:sp>
    <dsp:sp modelId="{96704A7E-365A-44FE-943F-9861A2D17EFD}">
      <dsp:nvSpPr>
        <dsp:cNvPr id="0" name=""/>
        <dsp:cNvSpPr/>
      </dsp:nvSpPr>
      <dsp:spPr>
        <a:xfrm>
          <a:off x="9442957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537432"/>
            <a:ext cx="1219200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pl-PL" sz="3600" b="1" i="0" u="none" strike="noStrike" kern="0" cap="none" spc="0" normalizeH="0" baseline="0" noProof="0" dirty="0">
                <a:ln>
                  <a:noFill/>
                </a:ln>
                <a:solidFill>
                  <a:srgbClr val="0D7CC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Strategia Rozwoju Ponadlokalnego Lubelskiego Obszaru Metropolitalnego do roku 2030</a:t>
            </a:r>
            <a:endParaRPr sz="34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>
          <a:blip r:embed="rId3"/>
          <a:srcRect/>
          <a:stretch/>
        </p:blipFill>
        <p:spPr>
          <a:xfrm>
            <a:off x="2725647" y="1862491"/>
            <a:ext cx="6740695" cy="260884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-5" y="4630133"/>
            <a:ext cx="12192001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400" b="1" i="0" u="none" strike="noStrike" cap="none" dirty="0">
                <a:solidFill>
                  <a:srgbClr val="0D7CC0"/>
                </a:solidFill>
                <a:latin typeface="Trebuchet MS"/>
                <a:ea typeface="Trebuchet MS"/>
                <a:cs typeface="Trebuchet MS"/>
                <a:sym typeface="Trebuchet MS"/>
              </a:rPr>
              <a:t>4 października 2023 r.</a:t>
            </a:r>
            <a:endParaRPr sz="34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6A70C4-BB9D-B903-CAF0-92353E808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74" y="7541"/>
            <a:ext cx="10515600" cy="1325563"/>
          </a:xfrm>
        </p:spPr>
        <p:txBody>
          <a:bodyPr>
            <a:normAutofit/>
          </a:bodyPr>
          <a:lstStyle/>
          <a:p>
            <a:r>
              <a:rPr lang="pl-PL" sz="2900" dirty="0">
                <a:solidFill>
                  <a:srgbClr val="00B050"/>
                </a:solidFill>
                <a:latin typeface="Trebuchet MS" panose="020B0603020202020204" pitchFamily="34" charset="0"/>
              </a:rPr>
              <a:t>Nabory ZIT 2023-2024</a:t>
            </a:r>
          </a:p>
        </p:txBody>
      </p:sp>
      <p:grpSp>
        <p:nvGrpSpPr>
          <p:cNvPr id="17" name="Grupa 16">
            <a:extLst>
              <a:ext uri="{FF2B5EF4-FFF2-40B4-BE49-F238E27FC236}">
                <a16:creationId xmlns:a16="http://schemas.microsoft.com/office/drawing/2014/main" id="{531A34A6-F708-FE5C-FF88-D7E8ABFE27C7}"/>
              </a:ext>
            </a:extLst>
          </p:cNvPr>
          <p:cNvGrpSpPr/>
          <p:nvPr/>
        </p:nvGrpSpPr>
        <p:grpSpPr>
          <a:xfrm>
            <a:off x="4057967" y="390766"/>
            <a:ext cx="3678038" cy="5199321"/>
            <a:chOff x="4057967" y="390766"/>
            <a:chExt cx="3678038" cy="5199321"/>
          </a:xfrm>
        </p:grpSpPr>
        <p:grpSp>
          <p:nvGrpSpPr>
            <p:cNvPr id="10" name="Grupa 9">
              <a:extLst>
                <a:ext uri="{FF2B5EF4-FFF2-40B4-BE49-F238E27FC236}">
                  <a16:creationId xmlns:a16="http://schemas.microsoft.com/office/drawing/2014/main" id="{DF93C07A-8378-A293-5F04-54A1E0C56185}"/>
                </a:ext>
              </a:extLst>
            </p:cNvPr>
            <p:cNvGrpSpPr/>
            <p:nvPr/>
          </p:nvGrpSpPr>
          <p:grpSpPr>
            <a:xfrm>
              <a:off x="4057967" y="390766"/>
              <a:ext cx="3678038" cy="5199321"/>
              <a:chOff x="3361835" y="404037"/>
              <a:chExt cx="3678038" cy="5199321"/>
            </a:xfrm>
          </p:grpSpPr>
          <p:pic>
            <p:nvPicPr>
              <p:cNvPr id="3074" name="Picture 2" descr=" do druku ścienny szablon a darmowy pionowy Roczny kalendarz Październik (Paź) 2023">
                <a:extLst>
                  <a:ext uri="{FF2B5EF4-FFF2-40B4-BE49-F238E27FC236}">
                    <a16:creationId xmlns:a16="http://schemas.microsoft.com/office/drawing/2014/main" id="{7B10B1DE-90E5-648A-515C-3605364375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1835" y="404037"/>
                <a:ext cx="3678038" cy="51993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Prostokąt: zaokrąglone rogi 7">
                <a:extLst>
                  <a:ext uri="{FF2B5EF4-FFF2-40B4-BE49-F238E27FC236}">
                    <a16:creationId xmlns:a16="http://schemas.microsoft.com/office/drawing/2014/main" id="{F19923C4-B65D-0817-260A-EA11E3A27825}"/>
                  </a:ext>
                </a:extLst>
              </p:cNvPr>
              <p:cNvSpPr/>
              <p:nvPr/>
            </p:nvSpPr>
            <p:spPr>
              <a:xfrm>
                <a:off x="5851449" y="4570228"/>
                <a:ext cx="893135" cy="786810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06692286-E673-6F00-DCCE-D019CA2277FA}"/>
                </a:ext>
              </a:extLst>
            </p:cNvPr>
            <p:cNvSpPr txBox="1"/>
            <p:nvPr/>
          </p:nvSpPr>
          <p:spPr>
            <a:xfrm>
              <a:off x="6730752" y="4796473"/>
              <a:ext cx="5267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4.8</a:t>
              </a:r>
            </a:p>
          </p:txBody>
        </p:sp>
      </p:grpSp>
      <p:grpSp>
        <p:nvGrpSpPr>
          <p:cNvPr id="16" name="Grupa 15">
            <a:extLst>
              <a:ext uri="{FF2B5EF4-FFF2-40B4-BE49-F238E27FC236}">
                <a16:creationId xmlns:a16="http://schemas.microsoft.com/office/drawing/2014/main" id="{7D299004-C075-0BA7-0F73-597EF20B0A08}"/>
              </a:ext>
            </a:extLst>
          </p:cNvPr>
          <p:cNvGrpSpPr/>
          <p:nvPr/>
        </p:nvGrpSpPr>
        <p:grpSpPr>
          <a:xfrm>
            <a:off x="7754610" y="390766"/>
            <a:ext cx="3617795" cy="5114260"/>
            <a:chOff x="7754610" y="390766"/>
            <a:chExt cx="3617795" cy="5114260"/>
          </a:xfrm>
        </p:grpSpPr>
        <p:grpSp>
          <p:nvGrpSpPr>
            <p:cNvPr id="9" name="Grupa 8">
              <a:extLst>
                <a:ext uri="{FF2B5EF4-FFF2-40B4-BE49-F238E27FC236}">
                  <a16:creationId xmlns:a16="http://schemas.microsoft.com/office/drawing/2014/main" id="{4E68A938-17FD-F8A6-7F51-DA51A4191E52}"/>
                </a:ext>
              </a:extLst>
            </p:cNvPr>
            <p:cNvGrpSpPr/>
            <p:nvPr/>
          </p:nvGrpSpPr>
          <p:grpSpPr>
            <a:xfrm>
              <a:off x="7754610" y="390766"/>
              <a:ext cx="3617795" cy="5114260"/>
              <a:chOff x="6838849" y="404037"/>
              <a:chExt cx="3617795" cy="5114260"/>
            </a:xfrm>
          </p:grpSpPr>
          <p:pic>
            <p:nvPicPr>
              <p:cNvPr id="4" name="Obraz 3">
                <a:extLst>
                  <a:ext uri="{FF2B5EF4-FFF2-40B4-BE49-F238E27FC236}">
                    <a16:creationId xmlns:a16="http://schemas.microsoft.com/office/drawing/2014/main" id="{AC4F3F1D-E3B1-4A08-1540-EAEC50048C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38849" y="404037"/>
                <a:ext cx="3617795" cy="5114260"/>
              </a:xfrm>
              <a:prstGeom prst="rect">
                <a:avLst/>
              </a:prstGeom>
            </p:spPr>
          </p:pic>
          <p:sp>
            <p:nvSpPr>
              <p:cNvPr id="5" name="Prostokąt: zaokrąglone rogi 4">
                <a:extLst>
                  <a:ext uri="{FF2B5EF4-FFF2-40B4-BE49-F238E27FC236}">
                    <a16:creationId xmlns:a16="http://schemas.microsoft.com/office/drawing/2014/main" id="{D55376E9-C516-07F2-E6AC-09B80E24CA8E}"/>
                  </a:ext>
                </a:extLst>
              </p:cNvPr>
              <p:cNvSpPr/>
              <p:nvPr/>
            </p:nvSpPr>
            <p:spPr>
              <a:xfrm>
                <a:off x="9292854" y="3333307"/>
                <a:ext cx="893135" cy="786810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" name="Prostokąt: zaokrąglone rogi 5">
                <a:extLst>
                  <a:ext uri="{FF2B5EF4-FFF2-40B4-BE49-F238E27FC236}">
                    <a16:creationId xmlns:a16="http://schemas.microsoft.com/office/drawing/2014/main" id="{F3E0B2A9-4562-3336-352F-9B922FC2B6B7}"/>
                  </a:ext>
                </a:extLst>
              </p:cNvPr>
              <p:cNvSpPr/>
              <p:nvPr/>
            </p:nvSpPr>
            <p:spPr>
              <a:xfrm>
                <a:off x="8201178" y="963150"/>
                <a:ext cx="893135" cy="786810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" name="Prostokąt: zaokrąglone rogi 6">
                <a:extLst>
                  <a:ext uri="{FF2B5EF4-FFF2-40B4-BE49-F238E27FC236}">
                    <a16:creationId xmlns:a16="http://schemas.microsoft.com/office/drawing/2014/main" id="{A3026197-7183-3EA3-B4F7-1E9CAA76A1FE}"/>
                  </a:ext>
                </a:extLst>
              </p:cNvPr>
              <p:cNvSpPr/>
              <p:nvPr/>
            </p:nvSpPr>
            <p:spPr>
              <a:xfrm>
                <a:off x="9292854" y="2174357"/>
                <a:ext cx="893135" cy="786810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id="{3EC8C936-D31F-82C1-D17C-A31D44E865AD}"/>
                </a:ext>
              </a:extLst>
            </p:cNvPr>
            <p:cNvSpPr txBox="1"/>
            <p:nvPr/>
          </p:nvSpPr>
          <p:spPr>
            <a:xfrm>
              <a:off x="9274737" y="977665"/>
              <a:ext cx="57753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2.2</a:t>
              </a:r>
            </a:p>
            <a:p>
              <a:pPr algn="ctr"/>
              <a:r>
                <a:rPr lang="pl-PL" dirty="0"/>
                <a:t>3.11</a:t>
              </a:r>
            </a:p>
            <a:p>
              <a:pPr algn="ctr"/>
              <a:r>
                <a:rPr lang="pl-PL" dirty="0"/>
                <a:t>4.3</a:t>
              </a:r>
            </a:p>
          </p:txBody>
        </p:sp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id="{BB146D82-8552-05D7-DE9F-DF1DCE3278C4}"/>
                </a:ext>
              </a:extLst>
            </p:cNvPr>
            <p:cNvSpPr txBox="1"/>
            <p:nvPr/>
          </p:nvSpPr>
          <p:spPr>
            <a:xfrm>
              <a:off x="10370772" y="2292881"/>
              <a:ext cx="5775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10.5</a:t>
              </a:r>
            </a:p>
            <a:p>
              <a:pPr algn="ctr"/>
              <a:r>
                <a:rPr lang="pl-PL" dirty="0"/>
                <a:t>11.3</a:t>
              </a:r>
            </a:p>
          </p:txBody>
        </p:sp>
        <p:sp>
          <p:nvSpPr>
            <p:cNvPr id="15" name="pole tekstowe 14">
              <a:extLst>
                <a:ext uri="{FF2B5EF4-FFF2-40B4-BE49-F238E27FC236}">
                  <a16:creationId xmlns:a16="http://schemas.microsoft.com/office/drawing/2014/main" id="{371D1D63-DE36-0DDA-11E7-F44E7B1EA48D}"/>
                </a:ext>
              </a:extLst>
            </p:cNvPr>
            <p:cNvSpPr txBox="1"/>
            <p:nvPr/>
          </p:nvSpPr>
          <p:spPr>
            <a:xfrm>
              <a:off x="10366413" y="3368182"/>
              <a:ext cx="57753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3.3</a:t>
              </a:r>
            </a:p>
            <a:p>
              <a:pPr algn="ctr"/>
              <a:r>
                <a:rPr lang="pl-PL" dirty="0"/>
                <a:t>7.7</a:t>
              </a:r>
            </a:p>
            <a:p>
              <a:pPr algn="ctr"/>
              <a:r>
                <a:rPr lang="pl-PL" dirty="0"/>
                <a:t>11.2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81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C2BC3A-1ACA-3E0A-E58E-7F5650B2E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0"/>
            <a:ext cx="10515600" cy="1325563"/>
          </a:xfrm>
        </p:spPr>
        <p:txBody>
          <a:bodyPr>
            <a:normAutofit/>
          </a:bodyPr>
          <a:lstStyle/>
          <a:p>
            <a:r>
              <a:rPr lang="pl-PL" sz="2900" dirty="0">
                <a:solidFill>
                  <a:srgbClr val="00B050"/>
                </a:solidFill>
                <a:latin typeface="Trebuchet MS" panose="020B0603020202020204" pitchFamily="34" charset="0"/>
              </a:rPr>
              <a:t>Nabory projektów na 2024 r.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8555B36C-3724-84BD-FF19-34A7E662A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155175"/>
              </p:ext>
            </p:extLst>
          </p:nvPr>
        </p:nvGraphicFramePr>
        <p:xfrm>
          <a:off x="391690" y="2239781"/>
          <a:ext cx="11408613" cy="1189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8571">
                  <a:extLst>
                    <a:ext uri="{9D8B030D-6E8A-4147-A177-3AD203B41FA5}">
                      <a16:colId xmlns:a16="http://schemas.microsoft.com/office/drawing/2014/main" val="371702865"/>
                    </a:ext>
                  </a:extLst>
                </a:gridCol>
                <a:gridCol w="2037347">
                  <a:extLst>
                    <a:ext uri="{9D8B030D-6E8A-4147-A177-3AD203B41FA5}">
                      <a16:colId xmlns:a16="http://schemas.microsoft.com/office/drawing/2014/main" val="4156047661"/>
                    </a:ext>
                  </a:extLst>
                </a:gridCol>
                <a:gridCol w="2149642">
                  <a:extLst>
                    <a:ext uri="{9D8B030D-6E8A-4147-A177-3AD203B41FA5}">
                      <a16:colId xmlns:a16="http://schemas.microsoft.com/office/drawing/2014/main" val="261688872"/>
                    </a:ext>
                  </a:extLst>
                </a:gridCol>
                <a:gridCol w="2005263">
                  <a:extLst>
                    <a:ext uri="{9D8B030D-6E8A-4147-A177-3AD203B41FA5}">
                      <a16:colId xmlns:a16="http://schemas.microsoft.com/office/drawing/2014/main" val="4290568516"/>
                    </a:ext>
                  </a:extLst>
                </a:gridCol>
                <a:gridCol w="2967790">
                  <a:extLst>
                    <a:ext uri="{9D8B030D-6E8A-4147-A177-3AD203B41FA5}">
                      <a16:colId xmlns:a16="http://schemas.microsoft.com/office/drawing/2014/main" val="3935215834"/>
                    </a:ext>
                  </a:extLst>
                </a:gridCol>
              </a:tblGrid>
              <a:tr h="676765"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Działanie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Planowany termin rozpoczęcia naboru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Planowany termin zakończenia naboru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Gminy LOM zgłoszone do działania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Nazwa projektu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807909"/>
                  </a:ext>
                </a:extLst>
              </a:tr>
              <a:tr h="51245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2.2 Cyfrowe Lubelskie w ramach ZIT MOF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luty 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luty 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Gmina Lublin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Rozwój i rozbudowa e-usług oraz wzmocnienie </a:t>
                      </a:r>
                      <a:r>
                        <a:rPr lang="pl-PL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cyberbezpieczeństwa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1716902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8D123835-A9CD-473D-A05C-6DB008E3F35F}"/>
              </a:ext>
            </a:extLst>
          </p:cNvPr>
          <p:cNvSpPr txBox="1"/>
          <p:nvPr/>
        </p:nvSpPr>
        <p:spPr>
          <a:xfrm>
            <a:off x="2465035" y="1325563"/>
            <a:ext cx="7261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/>
              <a:t>CP 1. Bardziej konkurencyjna i inteligentna Europa dzięki wspieraniu innowacyjnej </a:t>
            </a:r>
            <a:br>
              <a:rPr lang="pl-PL" b="1" dirty="0"/>
            </a:br>
            <a:r>
              <a:rPr lang="pl-PL" b="1" dirty="0"/>
              <a:t>i inteligentnej transformacji gospodarczej oraz regionalnej łączności cyfrowej</a:t>
            </a:r>
          </a:p>
        </p:txBody>
      </p:sp>
    </p:spTree>
    <p:extLst>
      <p:ext uri="{BB962C8B-B14F-4D97-AF65-F5344CB8AC3E}">
        <p14:creationId xmlns:p14="http://schemas.microsoft.com/office/powerpoint/2010/main" val="2291174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C2BC3A-1ACA-3E0A-E58E-7F5650B2E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r>
              <a:rPr lang="pl-PL" sz="2900" dirty="0">
                <a:solidFill>
                  <a:srgbClr val="00B050"/>
                </a:solidFill>
                <a:latin typeface="Trebuchet MS" panose="020B0603020202020204" pitchFamily="34" charset="0"/>
              </a:rPr>
              <a:t>Nabory projektów na 2024 r.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8555B36C-3724-84BD-FF19-34A7E662A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445212"/>
              </p:ext>
            </p:extLst>
          </p:nvPr>
        </p:nvGraphicFramePr>
        <p:xfrm>
          <a:off x="270043" y="2347152"/>
          <a:ext cx="11355085" cy="3010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1017">
                  <a:extLst>
                    <a:ext uri="{9D8B030D-6E8A-4147-A177-3AD203B41FA5}">
                      <a16:colId xmlns:a16="http://schemas.microsoft.com/office/drawing/2014/main" val="371702865"/>
                    </a:ext>
                  </a:extLst>
                </a:gridCol>
                <a:gridCol w="2271017">
                  <a:extLst>
                    <a:ext uri="{9D8B030D-6E8A-4147-A177-3AD203B41FA5}">
                      <a16:colId xmlns:a16="http://schemas.microsoft.com/office/drawing/2014/main" val="4156047661"/>
                    </a:ext>
                  </a:extLst>
                </a:gridCol>
                <a:gridCol w="2271017">
                  <a:extLst>
                    <a:ext uri="{9D8B030D-6E8A-4147-A177-3AD203B41FA5}">
                      <a16:colId xmlns:a16="http://schemas.microsoft.com/office/drawing/2014/main" val="261688872"/>
                    </a:ext>
                  </a:extLst>
                </a:gridCol>
                <a:gridCol w="2271017">
                  <a:extLst>
                    <a:ext uri="{9D8B030D-6E8A-4147-A177-3AD203B41FA5}">
                      <a16:colId xmlns:a16="http://schemas.microsoft.com/office/drawing/2014/main" val="4290568516"/>
                    </a:ext>
                  </a:extLst>
                </a:gridCol>
                <a:gridCol w="2271017">
                  <a:extLst>
                    <a:ext uri="{9D8B030D-6E8A-4147-A177-3AD203B41FA5}">
                      <a16:colId xmlns:a16="http://schemas.microsoft.com/office/drawing/2014/main" val="3221111670"/>
                    </a:ext>
                  </a:extLst>
                </a:gridCol>
              </a:tblGrid>
              <a:tr h="604595"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Działanie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Planowany termin rozpoczęcia naboru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Planowany termin zakończenia naboru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Gminy LOM zgłoszone do działania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Nazwa projektu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807909"/>
                  </a:ext>
                </a:extLst>
              </a:tr>
              <a:tr h="12811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3.3 Bezpieczeństwo ekologiczne oraz dostosowanie do zmian klimatu i zapobieganie powodziom i suszy w ramach ZIT MOF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wrzesień 2024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październik 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Gmina Lublin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System Zarządzania Bezpieczeństwem miasta Lublin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1716902"/>
                  </a:ext>
                </a:extLst>
              </a:tr>
              <a:tr h="128114">
                <a:tc vMerge="1"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Gmina Miejska Świdnik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Zielony Świdnik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119854"/>
                  </a:ext>
                </a:extLst>
              </a:tr>
              <a:tr h="12811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3.11 Ochrona bioróżnorodności w ramach ZIT MOF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luty 2024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luty 2024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Gmina Jabłonna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Zagospodarowanie i ochrona doliny rzeki </a:t>
                      </a:r>
                      <a:r>
                        <a:rPr lang="pl-PL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Czerniejówki</a:t>
                      </a:r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wraz z niezbędną infrastrukturą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437494"/>
                  </a:ext>
                </a:extLst>
              </a:tr>
              <a:tr h="12811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4.3 Wspieranie efektywności energetycznej i energooszczędności w ramach ZIT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luty 2024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luty 2024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Gmina Niemce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Rozbudowa  budynku Zespołu Placówek Oświatowych w Dysie poprzez budowę budynku pasywnego z przeznaczeniem na przedszkole - Etap I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142086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8D123835-A9CD-473D-A05C-6DB008E3F35F}"/>
              </a:ext>
            </a:extLst>
          </p:cNvPr>
          <p:cNvSpPr txBox="1"/>
          <p:nvPr/>
        </p:nvSpPr>
        <p:spPr>
          <a:xfrm>
            <a:off x="838199" y="1308649"/>
            <a:ext cx="107869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/>
              <a:t>CP 2. Bardziej przyjazna dla środowiska, niskoemisyjna i przechodząca w kierunku gospodarki zeroemisyjnej </a:t>
            </a:r>
            <a:br>
              <a:rPr lang="pl-PL" b="1" dirty="0"/>
            </a:br>
            <a:r>
              <a:rPr lang="pl-PL" b="1" dirty="0"/>
              <a:t>oraz odporna Europa dzięki promowaniu czystej i sprawiedliwej transformacji energetycznej, </a:t>
            </a:r>
            <a:br>
              <a:rPr lang="pl-PL" b="1" dirty="0"/>
            </a:br>
            <a:r>
              <a:rPr lang="pl-PL" b="1" dirty="0"/>
              <a:t>zielonych i niebieskich inwestycji, gospodarki o obiegu zamkniętym, łagodzenia zmian klimatu i przystosowania się do nich, </a:t>
            </a:r>
            <a:br>
              <a:rPr lang="pl-PL" b="1" dirty="0"/>
            </a:br>
            <a:r>
              <a:rPr lang="pl-PL" b="1" dirty="0"/>
              <a:t>zapobiegania ryzyku i zarządzania ryzykiem, oraz zrównoważonej mobilności miejskiej</a:t>
            </a:r>
          </a:p>
        </p:txBody>
      </p:sp>
    </p:spTree>
    <p:extLst>
      <p:ext uri="{BB962C8B-B14F-4D97-AF65-F5344CB8AC3E}">
        <p14:creationId xmlns:p14="http://schemas.microsoft.com/office/powerpoint/2010/main" val="1346928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C2BC3A-1ACA-3E0A-E58E-7F5650B2E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597" y="0"/>
            <a:ext cx="10515600" cy="1325563"/>
          </a:xfrm>
        </p:spPr>
        <p:txBody>
          <a:bodyPr>
            <a:normAutofit/>
          </a:bodyPr>
          <a:lstStyle/>
          <a:p>
            <a:r>
              <a:rPr lang="pl-PL" sz="2900" dirty="0">
                <a:solidFill>
                  <a:srgbClr val="00B050"/>
                </a:solidFill>
                <a:latin typeface="Trebuchet MS" panose="020B0603020202020204" pitchFamily="34" charset="0"/>
              </a:rPr>
              <a:t>Nabory projektów na 2024 r.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8555B36C-3724-84BD-FF19-34A7E662A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269592"/>
              </p:ext>
            </p:extLst>
          </p:nvPr>
        </p:nvGraphicFramePr>
        <p:xfrm>
          <a:off x="414260" y="2347152"/>
          <a:ext cx="11363480" cy="2638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2696">
                  <a:extLst>
                    <a:ext uri="{9D8B030D-6E8A-4147-A177-3AD203B41FA5}">
                      <a16:colId xmlns:a16="http://schemas.microsoft.com/office/drawing/2014/main" val="371702865"/>
                    </a:ext>
                  </a:extLst>
                </a:gridCol>
                <a:gridCol w="1900924">
                  <a:extLst>
                    <a:ext uri="{9D8B030D-6E8A-4147-A177-3AD203B41FA5}">
                      <a16:colId xmlns:a16="http://schemas.microsoft.com/office/drawing/2014/main" val="4156047661"/>
                    </a:ext>
                  </a:extLst>
                </a:gridCol>
                <a:gridCol w="2037348">
                  <a:extLst>
                    <a:ext uri="{9D8B030D-6E8A-4147-A177-3AD203B41FA5}">
                      <a16:colId xmlns:a16="http://schemas.microsoft.com/office/drawing/2014/main" val="261688872"/>
                    </a:ext>
                  </a:extLst>
                </a:gridCol>
                <a:gridCol w="2406315">
                  <a:extLst>
                    <a:ext uri="{9D8B030D-6E8A-4147-A177-3AD203B41FA5}">
                      <a16:colId xmlns:a16="http://schemas.microsoft.com/office/drawing/2014/main" val="4290568516"/>
                    </a:ext>
                  </a:extLst>
                </a:gridCol>
                <a:gridCol w="2746197">
                  <a:extLst>
                    <a:ext uri="{9D8B030D-6E8A-4147-A177-3AD203B41FA5}">
                      <a16:colId xmlns:a16="http://schemas.microsoft.com/office/drawing/2014/main" val="1418898318"/>
                    </a:ext>
                  </a:extLst>
                </a:gridCol>
              </a:tblGrid>
              <a:tr h="588553"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Działanie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Planowany termin rozpoczęcia naboru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Planowany termin zakończenia naboru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Gminy LOM zgłoszone do działania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Nazwa projektu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807909"/>
                  </a:ext>
                </a:extLst>
              </a:tr>
              <a:tr h="93821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4.8 Zwiększenie wykorzystania OZE w ramach ZIT (IF)</a:t>
                      </a: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grudzień </a:t>
                      </a:r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grudzień </a:t>
                      </a:r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Gmina Lublin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Efektywne wykorzystanie energii w mieście Lublin w ramach IF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2037080"/>
                  </a:ext>
                </a:extLst>
              </a:tr>
              <a:tr h="281464">
                <a:tc vMerge="1"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Gmina Miasto Lubartów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Poprawa efektywności wykorzystania energii w budynkach użyteczności publicznej w Lubartowie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2578571"/>
                  </a:ext>
                </a:extLst>
              </a:tr>
              <a:tr h="187643">
                <a:tc vMerge="1"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Gmina Głusk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Zwiększenie wykorzystania Odnawialnych Źródeł Energii w Gminie Głusk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4866163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Gmina Łęczna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Budowa instalacji fotowoltaicznych w gminnych obiektach użyteczności publicznej w Łęcznej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62889829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8D123835-A9CD-473D-A05C-6DB008E3F35F}"/>
              </a:ext>
            </a:extLst>
          </p:cNvPr>
          <p:cNvSpPr txBox="1"/>
          <p:nvPr/>
        </p:nvSpPr>
        <p:spPr>
          <a:xfrm>
            <a:off x="846597" y="1308649"/>
            <a:ext cx="107869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/>
              <a:t>CP 2. Bardziej przyjazna dla środowiska, niskoemisyjna i przechodząca w kierunku gospodarki zeroemisyjnej </a:t>
            </a:r>
            <a:br>
              <a:rPr lang="pl-PL" b="1" dirty="0"/>
            </a:br>
            <a:r>
              <a:rPr lang="pl-PL" b="1" dirty="0"/>
              <a:t>oraz odporna Europa dzięki promowaniu czystej i sprawiedliwej transformacji energetycznej, </a:t>
            </a:r>
            <a:br>
              <a:rPr lang="pl-PL" b="1" dirty="0"/>
            </a:br>
            <a:r>
              <a:rPr lang="pl-PL" b="1" dirty="0"/>
              <a:t>zielonych i niebieskich inwestycji, gospodarki o obiegu zamkniętym, łagodzenia zmian klimatu i przystosowania się do nich, </a:t>
            </a:r>
            <a:br>
              <a:rPr lang="pl-PL" b="1" dirty="0"/>
            </a:br>
            <a:r>
              <a:rPr lang="pl-PL" b="1" dirty="0"/>
              <a:t>zapobiegania ryzyku i zarządzania ryzykiem, oraz zrównoważonej mobilności miejskiej</a:t>
            </a:r>
          </a:p>
        </p:txBody>
      </p:sp>
    </p:spTree>
    <p:extLst>
      <p:ext uri="{BB962C8B-B14F-4D97-AF65-F5344CB8AC3E}">
        <p14:creationId xmlns:p14="http://schemas.microsoft.com/office/powerpoint/2010/main" val="2981958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C2BC3A-1ACA-3E0A-E58E-7F5650B2E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r>
              <a:rPr lang="pl-PL" sz="2900" dirty="0">
                <a:solidFill>
                  <a:srgbClr val="00B050"/>
                </a:solidFill>
                <a:latin typeface="Trebuchet MS" panose="020B0603020202020204" pitchFamily="34" charset="0"/>
              </a:rPr>
              <a:t>Nabory projektów na 2024 r.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8555B36C-3724-84BD-FF19-34A7E662A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669785"/>
              </p:ext>
            </p:extLst>
          </p:nvPr>
        </p:nvGraphicFramePr>
        <p:xfrm>
          <a:off x="554121" y="1935697"/>
          <a:ext cx="11083755" cy="3242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6751">
                  <a:extLst>
                    <a:ext uri="{9D8B030D-6E8A-4147-A177-3AD203B41FA5}">
                      <a16:colId xmlns:a16="http://schemas.microsoft.com/office/drawing/2014/main" val="371702865"/>
                    </a:ext>
                  </a:extLst>
                </a:gridCol>
                <a:gridCol w="1828532">
                  <a:extLst>
                    <a:ext uri="{9D8B030D-6E8A-4147-A177-3AD203B41FA5}">
                      <a16:colId xmlns:a16="http://schemas.microsoft.com/office/drawing/2014/main" val="4156047661"/>
                    </a:ext>
                  </a:extLst>
                </a:gridCol>
                <a:gridCol w="2021306">
                  <a:extLst>
                    <a:ext uri="{9D8B030D-6E8A-4147-A177-3AD203B41FA5}">
                      <a16:colId xmlns:a16="http://schemas.microsoft.com/office/drawing/2014/main" val="261688872"/>
                    </a:ext>
                  </a:extLst>
                </a:gridCol>
                <a:gridCol w="2181726">
                  <a:extLst>
                    <a:ext uri="{9D8B030D-6E8A-4147-A177-3AD203B41FA5}">
                      <a16:colId xmlns:a16="http://schemas.microsoft.com/office/drawing/2014/main" val="4290568516"/>
                    </a:ext>
                  </a:extLst>
                </a:gridCol>
                <a:gridCol w="2835440">
                  <a:extLst>
                    <a:ext uri="{9D8B030D-6E8A-4147-A177-3AD203B41FA5}">
                      <a16:colId xmlns:a16="http://schemas.microsoft.com/office/drawing/2014/main" val="3305930937"/>
                    </a:ext>
                  </a:extLst>
                </a:gridCol>
              </a:tblGrid>
              <a:tr h="663124"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Działanie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Planowany termin rozpoczęcia naboru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Planowany termin zakończenia naboru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Gminy LOM zgłoszone do działania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Nazwa projektu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807909"/>
                  </a:ext>
                </a:extLst>
              </a:tr>
              <a:tr h="12811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7.7 Infrastruktura usług i integracji społecznej w ramach ZIT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wrzesień 2024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wrzesień 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Gmina Konopnica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Budowa budynku w Sporniaku na potrzeby rozwoju usług zdrowotnych świadczonych w społeczności lokalnej.</a:t>
                      </a:r>
                    </a:p>
                    <a:p>
                      <a:pPr algn="ctr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8437494"/>
                  </a:ext>
                </a:extLst>
              </a:tr>
              <a:tr h="128114">
                <a:tc vMerge="1"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Powiat lubartowski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Zwiększenie dostępności usług społecznych, przeciwdziałanie wykluczeniu społecznemu, włączenie grup marginalizowanych – osób niepełnosprawnych – na terenie Powiatu Lubartowskiego – obszarze LOM, poprzez utworzenie filii ośrodka wsparcia z 30 miejscami dla osób ze spektrum autyzmu i niepełnosprawnościami sprzężonymi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1200243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8D123835-A9CD-473D-A05C-6DB008E3F35F}"/>
              </a:ext>
            </a:extLst>
          </p:cNvPr>
          <p:cNvSpPr txBox="1"/>
          <p:nvPr/>
        </p:nvSpPr>
        <p:spPr>
          <a:xfrm>
            <a:off x="1939252" y="1197033"/>
            <a:ext cx="83134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/>
              <a:t>CP 4. Europa o silniejszym wymiarze społecznym, bardziej sprzyjająca włączeniu społecznemu </a:t>
            </a:r>
          </a:p>
          <a:p>
            <a:pPr algn="ctr"/>
            <a:r>
              <a:rPr lang="pl-PL" b="1" dirty="0"/>
              <a:t>i wdrażająca Europejski filar praw socjalnych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8881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C2BC3A-1ACA-3E0A-E58E-7F5650B2E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pl-PL" sz="2900" dirty="0">
                <a:solidFill>
                  <a:srgbClr val="00B050"/>
                </a:solidFill>
                <a:latin typeface="Trebuchet MS" panose="020B0603020202020204" pitchFamily="34" charset="0"/>
              </a:rPr>
              <a:t>Nabory projektów na 2024 r.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8555B36C-3724-84BD-FF19-34A7E662A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42129"/>
              </p:ext>
            </p:extLst>
          </p:nvPr>
        </p:nvGraphicFramePr>
        <p:xfrm>
          <a:off x="554122" y="1545526"/>
          <a:ext cx="11083755" cy="4145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4699">
                  <a:extLst>
                    <a:ext uri="{9D8B030D-6E8A-4147-A177-3AD203B41FA5}">
                      <a16:colId xmlns:a16="http://schemas.microsoft.com/office/drawing/2014/main" val="371702865"/>
                    </a:ext>
                  </a:extLst>
                </a:gridCol>
                <a:gridCol w="1764632">
                  <a:extLst>
                    <a:ext uri="{9D8B030D-6E8A-4147-A177-3AD203B41FA5}">
                      <a16:colId xmlns:a16="http://schemas.microsoft.com/office/drawing/2014/main" val="415604766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61688872"/>
                    </a:ext>
                  </a:extLst>
                </a:gridCol>
                <a:gridCol w="2326105">
                  <a:extLst>
                    <a:ext uri="{9D8B030D-6E8A-4147-A177-3AD203B41FA5}">
                      <a16:colId xmlns:a16="http://schemas.microsoft.com/office/drawing/2014/main" val="4290568516"/>
                    </a:ext>
                  </a:extLst>
                </a:gridCol>
                <a:gridCol w="3119519">
                  <a:extLst>
                    <a:ext uri="{9D8B030D-6E8A-4147-A177-3AD203B41FA5}">
                      <a16:colId xmlns:a16="http://schemas.microsoft.com/office/drawing/2014/main" val="2336540621"/>
                    </a:ext>
                  </a:extLst>
                </a:gridCol>
              </a:tblGrid>
              <a:tr h="540185">
                <a:tc>
                  <a:txBody>
                    <a:bodyPr/>
                    <a:lstStyle/>
                    <a:p>
                      <a:pPr algn="ctr"/>
                      <a:r>
                        <a:rPr lang="pl-PL" sz="1300" b="1" dirty="0"/>
                        <a:t>Działanie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b="1" dirty="0"/>
                        <a:t>Planowany termin rozpoczęcia naboru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b="1" dirty="0"/>
                        <a:t>Planowany termin zakończenia naboru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b="1" dirty="0"/>
                        <a:t>Gminy LOM zgłoszone do działania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b="1" dirty="0"/>
                        <a:t>Nazwa projektu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807909"/>
                  </a:ext>
                </a:extLst>
              </a:tr>
              <a:tr h="224568">
                <a:tc rowSpan="7"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10.5 Wsparcie edukacji w ramach ZIT (EFS+)</a:t>
                      </a:r>
                    </a:p>
                  </a:txBody>
                  <a:tcPr marL="9525" marR="9525" marT="9525" marB="0" anchor="ctr"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czerwiec 2024</a:t>
                      </a:r>
                    </a:p>
                  </a:txBody>
                  <a:tcPr marL="9525" marR="9525" marT="9525" marB="0" anchor="ctr"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lipiec 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Gmina Lublin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Młodzi - Zdolni – Kreatywni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8437494"/>
                  </a:ext>
                </a:extLst>
              </a:tr>
              <a:tr h="224568">
                <a:tc vMerge="1">
                  <a:txBody>
                    <a:bodyPr/>
                    <a:lstStyle/>
                    <a:p>
                      <a:pPr algn="l" fontAlgn="ctr"/>
                      <a:endParaRPr lang="pl-PL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Gmina Lublin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Lubelski Obszar Fachowców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6408587"/>
                  </a:ext>
                </a:extLst>
              </a:tr>
              <a:tr h="224568">
                <a:tc vMerge="1"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Gmina Wólka, Gmina Piaski, Gmina Nałęczów,</a:t>
                      </a:r>
                    </a:p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Gmina Bełżyce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Szkoła Młodych Liderów w Gminach: Wólka, Piaski, Nałęczów, Bełżyce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42434446"/>
                  </a:ext>
                </a:extLst>
              </a:tr>
              <a:tr h="224568">
                <a:tc vMerge="1">
                  <a:txBody>
                    <a:bodyPr/>
                    <a:lstStyle/>
                    <a:p>
                      <a:pPr algn="l" fontAlgn="ctr"/>
                      <a:endParaRPr lang="pl-PL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Gmina Strzyżewice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Zapewnienie dostępu do edukacji przedszkolnej dla dzieci w wieku 3-5 lat w Gminie Strzyżewice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1664873"/>
                  </a:ext>
                </a:extLst>
              </a:tr>
              <a:tr h="224568">
                <a:tc vMerge="1"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Powiat Puławski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Podniesienie jakości kształcenia w ZS nr 2 w Nałęczowie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8179180"/>
                  </a:ext>
                </a:extLst>
              </a:tr>
              <a:tr h="224568">
                <a:tc vMerge="1"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Gmina Mełgiew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Wsparcie działań poprawiających poziom edukacji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5893293"/>
                  </a:ext>
                </a:extLst>
              </a:tr>
              <a:tr h="224568">
                <a:tc vMerge="1"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Powiat Lubelski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Laboratorium Innowacji 3D  w szkołach powiatu lubelskiego- kompleksowy program rozwojowy dla uczniów obejmujący kształtowanie i rozwijanie kompetencji uczniów poprzez wsparcie potencjału dydaktycznego szkół oraz doradztwo </a:t>
                      </a:r>
                      <a:r>
                        <a:rPr lang="pl-PL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edukacyjno</a:t>
                      </a:r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– zawodowe dla uczniów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71365037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8D123835-A9CD-473D-A05C-6DB008E3F35F}"/>
              </a:ext>
            </a:extLst>
          </p:cNvPr>
          <p:cNvSpPr txBox="1"/>
          <p:nvPr/>
        </p:nvSpPr>
        <p:spPr>
          <a:xfrm>
            <a:off x="2032732" y="1022306"/>
            <a:ext cx="8935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/>
              <a:t>CP 4 (EFS+). </a:t>
            </a:r>
            <a:r>
              <a:rPr lang="pl-PL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Europa o silniejszym wymiarze społecznym, bardziej sprzyjająca włączeniu społecznemu </a:t>
            </a:r>
            <a:br>
              <a:rPr lang="pl-PL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pl-PL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 wdrażająca Europejski filar praw socjalnych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858814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C2BC3A-1ACA-3E0A-E58E-7F5650B2E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26823"/>
            <a:ext cx="10515600" cy="1325563"/>
          </a:xfrm>
        </p:spPr>
        <p:txBody>
          <a:bodyPr>
            <a:normAutofit/>
          </a:bodyPr>
          <a:lstStyle/>
          <a:p>
            <a:r>
              <a:rPr lang="pl-PL" sz="2900" dirty="0">
                <a:solidFill>
                  <a:srgbClr val="00B050"/>
                </a:solidFill>
                <a:latin typeface="Trebuchet MS" panose="020B0603020202020204" pitchFamily="34" charset="0"/>
              </a:rPr>
              <a:t>Nabory projektów na 2024 r.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8555B36C-3724-84BD-FF19-34A7E662A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706282"/>
              </p:ext>
            </p:extLst>
          </p:nvPr>
        </p:nvGraphicFramePr>
        <p:xfrm>
          <a:off x="383670" y="1873389"/>
          <a:ext cx="11424655" cy="2106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4931">
                  <a:extLst>
                    <a:ext uri="{9D8B030D-6E8A-4147-A177-3AD203B41FA5}">
                      <a16:colId xmlns:a16="http://schemas.microsoft.com/office/drawing/2014/main" val="371702865"/>
                    </a:ext>
                  </a:extLst>
                </a:gridCol>
                <a:gridCol w="2284931">
                  <a:extLst>
                    <a:ext uri="{9D8B030D-6E8A-4147-A177-3AD203B41FA5}">
                      <a16:colId xmlns:a16="http://schemas.microsoft.com/office/drawing/2014/main" val="4156047661"/>
                    </a:ext>
                  </a:extLst>
                </a:gridCol>
                <a:gridCol w="2284931">
                  <a:extLst>
                    <a:ext uri="{9D8B030D-6E8A-4147-A177-3AD203B41FA5}">
                      <a16:colId xmlns:a16="http://schemas.microsoft.com/office/drawing/2014/main" val="261688872"/>
                    </a:ext>
                  </a:extLst>
                </a:gridCol>
                <a:gridCol w="2284931">
                  <a:extLst>
                    <a:ext uri="{9D8B030D-6E8A-4147-A177-3AD203B41FA5}">
                      <a16:colId xmlns:a16="http://schemas.microsoft.com/office/drawing/2014/main" val="4290568516"/>
                    </a:ext>
                  </a:extLst>
                </a:gridCol>
                <a:gridCol w="2284931">
                  <a:extLst>
                    <a:ext uri="{9D8B030D-6E8A-4147-A177-3AD203B41FA5}">
                      <a16:colId xmlns:a16="http://schemas.microsoft.com/office/drawing/2014/main" val="2917045293"/>
                    </a:ext>
                  </a:extLst>
                </a:gridCol>
              </a:tblGrid>
              <a:tr h="629179"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Działanie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Planowany termin rozpoczęcia naboru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Planowany termin zakończenia naboru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Gminy LOM zgłoszone do działania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Nazwa projektu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807909"/>
                  </a:ext>
                </a:extLst>
              </a:tr>
              <a:tr h="55340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11.2 Ochrona dziedzictwa naturalnego, bezpieczeństwo i zrównoważony rozwój turystyki obszarów miejskich i ich obszarów funkcjonalnych w ramach ZIT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wrzesień 2024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wrzesień 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Gmina Łęczna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Wdrożenie elementów zielonej sieci dla Miasta Łęczna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1716902"/>
                  </a:ext>
                </a:extLst>
              </a:tr>
              <a:tr h="553403">
                <a:tc vMerge="1"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Gmina Kamionka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Budowa ścieżki edukacyjnej i zagospodarowanie części doliny rzeki </a:t>
                      </a:r>
                      <a:r>
                        <a:rPr lang="pl-PL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Parysówki</a:t>
                      </a:r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 Kamionce wraz z infrastrukturą towarzyszącą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24788248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8D123835-A9CD-473D-A05C-6DB008E3F35F}"/>
              </a:ext>
            </a:extLst>
          </p:cNvPr>
          <p:cNvSpPr txBox="1"/>
          <p:nvPr/>
        </p:nvSpPr>
        <p:spPr>
          <a:xfrm>
            <a:off x="2270271" y="1263451"/>
            <a:ext cx="765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/>
              <a:t>CP 5. </a:t>
            </a:r>
            <a:r>
              <a:rPr lang="pl-PL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Europa bliższa obywatelom dzięki wspieraniu zrównoważonego i zintegrowanego </a:t>
            </a:r>
            <a:br>
              <a:rPr lang="pl-PL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pl-PL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rozwoju wszystkich rodzajów terytoriów i inicjatyw lokalnych 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604542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C2BC3A-1ACA-3E0A-E58E-7F5650B2E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26823"/>
            <a:ext cx="10515600" cy="1325563"/>
          </a:xfrm>
        </p:spPr>
        <p:txBody>
          <a:bodyPr>
            <a:normAutofit/>
          </a:bodyPr>
          <a:lstStyle/>
          <a:p>
            <a:r>
              <a:rPr lang="pl-PL" sz="2900" dirty="0">
                <a:solidFill>
                  <a:srgbClr val="00B050"/>
                </a:solidFill>
                <a:latin typeface="Trebuchet MS" panose="020B0603020202020204" pitchFamily="34" charset="0"/>
              </a:rPr>
              <a:t>Nabory projektów na 2024 r.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8555B36C-3724-84BD-FF19-34A7E662A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327493"/>
              </p:ext>
            </p:extLst>
          </p:nvPr>
        </p:nvGraphicFramePr>
        <p:xfrm>
          <a:off x="383670" y="1612888"/>
          <a:ext cx="11424655" cy="3598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4931">
                  <a:extLst>
                    <a:ext uri="{9D8B030D-6E8A-4147-A177-3AD203B41FA5}">
                      <a16:colId xmlns:a16="http://schemas.microsoft.com/office/drawing/2014/main" val="371702865"/>
                    </a:ext>
                  </a:extLst>
                </a:gridCol>
                <a:gridCol w="1986526">
                  <a:extLst>
                    <a:ext uri="{9D8B030D-6E8A-4147-A177-3AD203B41FA5}">
                      <a16:colId xmlns:a16="http://schemas.microsoft.com/office/drawing/2014/main" val="4156047661"/>
                    </a:ext>
                  </a:extLst>
                </a:gridCol>
                <a:gridCol w="2309091">
                  <a:extLst>
                    <a:ext uri="{9D8B030D-6E8A-4147-A177-3AD203B41FA5}">
                      <a16:colId xmlns:a16="http://schemas.microsoft.com/office/drawing/2014/main" val="261688872"/>
                    </a:ext>
                  </a:extLst>
                </a:gridCol>
                <a:gridCol w="2318327">
                  <a:extLst>
                    <a:ext uri="{9D8B030D-6E8A-4147-A177-3AD203B41FA5}">
                      <a16:colId xmlns:a16="http://schemas.microsoft.com/office/drawing/2014/main" val="4290568516"/>
                    </a:ext>
                  </a:extLst>
                </a:gridCol>
                <a:gridCol w="2525780">
                  <a:extLst>
                    <a:ext uri="{9D8B030D-6E8A-4147-A177-3AD203B41FA5}">
                      <a16:colId xmlns:a16="http://schemas.microsoft.com/office/drawing/2014/main" val="2917045293"/>
                    </a:ext>
                  </a:extLst>
                </a:gridCol>
              </a:tblGrid>
              <a:tr h="629179"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Działanie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Planowany termin rozpoczęcia naboru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Planowany termin zakończenia naboru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Gminy LOM zgłoszone do działania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Nazwa projektu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807909"/>
                  </a:ext>
                </a:extLst>
              </a:tr>
              <a:tr h="553403">
                <a:tc rowSpan="5"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11.3 Ochrona dziedzictwa kulturowego obszarów miejskich </a:t>
                      </a:r>
                      <a:b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 ich obszarów funkcjonalnych </a:t>
                      </a:r>
                      <a:b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 ramach ZIT</a:t>
                      </a:r>
                    </a:p>
                  </a:txBody>
                  <a:tcPr marL="9525" marR="9525" marT="9525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czerwiec 2024</a:t>
                      </a:r>
                    </a:p>
                  </a:txBody>
                  <a:tcPr marL="9525" marR="9525" marT="9525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lipiec 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Gmina Lublin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Centrum Sztuki Dzieci i Młodzieży w Lublinie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1716902"/>
                  </a:ext>
                </a:extLst>
              </a:tr>
              <a:tr h="553403">
                <a:tc vMerge="1"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11.3 Ochrona dziedzictwa kulturowego obszarów miejskich i ich obszarów funkcjonalnych w ramach ZIT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czerwiec 2024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lipiec 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Gmina Bychawa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Utworzenie nowego miejsca będącego atrakcją turystyczną poprzez odrestaurowanie ruin pałacu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24788248"/>
                  </a:ext>
                </a:extLst>
              </a:tr>
              <a:tr h="553403">
                <a:tc vMerge="1"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Gmina Spiczyn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Adaptacja zabytkowego budynku Lamusa z przeznaczeniem na cele muzealne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7508215"/>
                  </a:ext>
                </a:extLst>
              </a:tr>
              <a:tr h="553403">
                <a:tc vMerge="1"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Gmina Niedrzwica Duża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Przebudowa budynku Gminnego Ośrodka Kultury, Sportu i Rekreacji w Niedrzwicy Dużej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62321138"/>
                  </a:ext>
                </a:extLst>
              </a:tr>
              <a:tr h="553403">
                <a:tc vMerge="1"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Gmina Konopnica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Przebudowa i rozbudowa budynku byłej szkoły wraz ze zmianą sposobu użytkowania na działce ew. 112/2 w miejscowości Pawlin.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0976720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8D123835-A9CD-473D-A05C-6DB008E3F35F}"/>
              </a:ext>
            </a:extLst>
          </p:cNvPr>
          <p:cNvSpPr txBox="1"/>
          <p:nvPr/>
        </p:nvSpPr>
        <p:spPr>
          <a:xfrm>
            <a:off x="2270271" y="1089668"/>
            <a:ext cx="765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/>
              <a:t>CP 5. </a:t>
            </a:r>
            <a:r>
              <a:rPr lang="pl-PL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Europa bliższa obywatelom dzięki wspieraniu zrównoważonego i zintegrowanego </a:t>
            </a:r>
            <a:br>
              <a:rPr lang="pl-PL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pl-PL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rozwoju wszystkich rodzajów terytoriów i inicjatyw lokalnych 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608106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"/>
          <p:cNvSpPr/>
          <p:nvPr/>
        </p:nvSpPr>
        <p:spPr>
          <a:xfrm>
            <a:off x="3048000" y="1824842"/>
            <a:ext cx="6096000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Radosław Guz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Dyrektor Biura </a:t>
            </a:r>
            <a:br>
              <a:rPr lang="pl-PL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Stowarzyszenia Lubelskiego Obszaru Metropolitalnego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pl-PL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ul. Leszczyńskiego 14, 20-069 Lublin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biuro@slom.pl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tel. 81 442 14 81</a:t>
            </a:r>
            <a:endParaRPr dirty="0"/>
          </a:p>
        </p:txBody>
      </p:sp>
      <p:sp>
        <p:nvSpPr>
          <p:cNvPr id="224" name="Google Shape;224;p10"/>
          <p:cNvSpPr/>
          <p:nvPr/>
        </p:nvSpPr>
        <p:spPr>
          <a:xfrm>
            <a:off x="3914097" y="642304"/>
            <a:ext cx="423705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7CC0"/>
              </a:buClr>
              <a:buSzPts val="3600"/>
              <a:buFont typeface="Trebuchet MS"/>
              <a:buNone/>
            </a:pPr>
            <a:r>
              <a:rPr lang="pl-PL" sz="3600" b="1" i="0" u="none" strike="noStrike" cap="none" dirty="0">
                <a:solidFill>
                  <a:srgbClr val="0D7CC0"/>
                </a:solidFill>
                <a:latin typeface="Trebuchet MS"/>
                <a:ea typeface="Trebuchet MS"/>
                <a:cs typeface="Trebuchet MS"/>
                <a:sym typeface="Trebuchet MS"/>
              </a:rPr>
              <a:t>Dziękuję za uwagę</a:t>
            </a:r>
            <a:endParaRPr sz="14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82906F-09FC-CEAB-FCF0-187D635BC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646"/>
            <a:ext cx="10515600" cy="1325563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pl-PL" sz="2700" b="1" i="0" u="none" strike="noStrike" kern="0" cap="none" spc="0" normalizeH="0" baseline="0" noProof="0" dirty="0">
                <a:ln>
                  <a:noFill/>
                </a:ln>
                <a:solidFill>
                  <a:srgbClr val="0D7CC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Strategia Rozwoju Ponadlokalnego Lubelskiego Obszaru Metropolitalnego do roku 2030</a:t>
            </a:r>
            <a:b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endParaRPr lang="pl-PL" dirty="0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84D7D58B-0A26-CB8D-37DD-A7A1DDA05470}"/>
              </a:ext>
            </a:extLst>
          </p:cNvPr>
          <p:cNvGrpSpPr/>
          <p:nvPr/>
        </p:nvGrpSpPr>
        <p:grpSpPr>
          <a:xfrm>
            <a:off x="310896" y="1207009"/>
            <a:ext cx="8129017" cy="4142758"/>
            <a:chOff x="0" y="0"/>
            <a:chExt cx="5676900" cy="3183695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5" name="Grupa 4">
              <a:extLst>
                <a:ext uri="{FF2B5EF4-FFF2-40B4-BE49-F238E27FC236}">
                  <a16:creationId xmlns:a16="http://schemas.microsoft.com/office/drawing/2014/main" id="{3B62E6E5-50C5-9B60-FC3A-EA55B915363E}"/>
                </a:ext>
              </a:extLst>
            </p:cNvPr>
            <p:cNvGrpSpPr/>
            <p:nvPr/>
          </p:nvGrpSpPr>
          <p:grpSpPr>
            <a:xfrm>
              <a:off x="0" y="0"/>
              <a:ext cx="5676900" cy="3183695"/>
              <a:chOff x="0" y="0"/>
              <a:chExt cx="5676900" cy="3183695"/>
            </a:xfrm>
            <a:grpFill/>
          </p:grpSpPr>
          <p:sp>
            <p:nvSpPr>
              <p:cNvPr id="6" name="Prostokąt 5">
                <a:extLst>
                  <a:ext uri="{FF2B5EF4-FFF2-40B4-BE49-F238E27FC236}">
                    <a16:creationId xmlns:a16="http://schemas.microsoft.com/office/drawing/2014/main" id="{0870223B-34F3-21E2-015A-262B8C66073E}"/>
                  </a:ext>
                </a:extLst>
              </p:cNvPr>
              <p:cNvSpPr/>
              <p:nvPr/>
            </p:nvSpPr>
            <p:spPr>
              <a:xfrm>
                <a:off x="0" y="0"/>
                <a:ext cx="5676900" cy="31836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l-PL" sz="90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7" name="Prostokąt: zaokrąglone rogi 6">
                <a:extLst>
                  <a:ext uri="{FF2B5EF4-FFF2-40B4-BE49-F238E27FC236}">
                    <a16:creationId xmlns:a16="http://schemas.microsoft.com/office/drawing/2014/main" id="{63ED180A-0D81-A459-9877-347F17582F4B}"/>
                  </a:ext>
                </a:extLst>
              </p:cNvPr>
              <p:cNvSpPr/>
              <p:nvPr/>
            </p:nvSpPr>
            <p:spPr>
              <a:xfrm>
                <a:off x="0" y="0"/>
                <a:ext cx="5676900" cy="3183695"/>
              </a:xfrm>
              <a:prstGeom prst="roundRect">
                <a:avLst>
                  <a:gd name="adj" fmla="val 10000"/>
                </a:avLst>
              </a:prstGeom>
              <a:grpFill/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2745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l-PL" sz="90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8" name="Pole tekstowe 32">
                <a:extLst>
                  <a:ext uri="{FF2B5EF4-FFF2-40B4-BE49-F238E27FC236}">
                    <a16:creationId xmlns:a16="http://schemas.microsoft.com/office/drawing/2014/main" id="{30BBF3E5-7FC9-0DDD-6024-9BD8E88351ED}"/>
                  </a:ext>
                </a:extLst>
              </p:cNvPr>
              <p:cNvSpPr txBox="1"/>
              <p:nvPr/>
            </p:nvSpPr>
            <p:spPr>
              <a:xfrm>
                <a:off x="93247" y="93247"/>
                <a:ext cx="5490406" cy="299720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  <a:spcAft>
                    <a:spcPts val="800"/>
                  </a:spcAft>
                </a:pPr>
                <a:r>
                  <a:rPr kumimoji="0" lang="pl-PL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rebuchet MS"/>
                    <a:ea typeface="Trebuchet MS"/>
                    <a:cs typeface="Trebuchet MS"/>
                    <a:sym typeface="Trebuchet MS"/>
                  </a:rPr>
                  <a:t>Wizja Rozwoju </a:t>
                </a:r>
              </a:p>
              <a:p>
                <a:pPr algn="just">
                  <a:lnSpc>
                    <a:spcPct val="120000"/>
                  </a:lnSpc>
                  <a:spcAft>
                    <a:spcPts val="800"/>
                  </a:spcAft>
                </a:pPr>
                <a:r>
                  <a:rPr lang="pl-PL" sz="18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W 2030 r. Lubelski Obszar Metropolitalny stanowi silny, konkurencyjny ośrodek funkcjonalny ze znaczącą rolą kultury, dziedzictwa kulturowego i naturalnego. Jest obszarem atrakcyjnym turystycznie o wysokiej jakości przestrzeni publicznej. Dostępność komunikacyjna jest na wysokim poziomie, a wewnętrzny system komunikacyjny tworzy zintegrowaną ofertę dla mieszkańców. Dzięki temu mają oni równy dostęp do wysokiej jakości usług i infrastruktury społecznej oraz nowoczesnej edukacji. Środowisko naturalne jest czyste i odpowiednio chronione, a obszar metropolitalny jest przygotowany na ewentualne zagrożenia wynikające ze zmian klimatu.</a:t>
                </a:r>
                <a:endParaRPr lang="pl-PL" sz="1050" dirty="0">
                  <a:effectLst/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D48740D-D8A2-70B9-F2A8-FB6BF7BF1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345" y="1027906"/>
            <a:ext cx="3279107" cy="462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975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7CC0"/>
              </a:buClr>
              <a:buSzPct val="100000"/>
              <a:buFont typeface="Trebuchet MS"/>
              <a:buNone/>
            </a:pPr>
            <a:r>
              <a:rPr lang="pl-PL" sz="3200" b="1" i="0" u="none" strike="noStrike" cap="none" dirty="0">
                <a:solidFill>
                  <a:srgbClr val="0D7CC0"/>
                </a:solidFill>
                <a:latin typeface="Trebuchet MS"/>
                <a:ea typeface="Trebuchet MS"/>
                <a:cs typeface="Trebuchet MS"/>
                <a:sym typeface="Trebuchet MS"/>
              </a:rPr>
              <a:t>Strategia Rozwoju Ponadlokalnego Lubelskiego Obszaru Metropolitalnego do roku 2030</a:t>
            </a:r>
            <a:br>
              <a:rPr lang="pl-PL" sz="3200" b="1" i="0" u="none" strike="noStrike" cap="none" dirty="0">
                <a:solidFill>
                  <a:srgbClr val="0D7CC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pl-PL" sz="3200" b="1" i="0" u="none" strike="noStrike" cap="none" dirty="0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Cele strategiczne</a:t>
            </a:r>
            <a:endParaRPr dirty="0">
              <a:solidFill>
                <a:srgbClr val="00B050"/>
              </a:solidFill>
            </a:endParaRPr>
          </a:p>
        </p:txBody>
      </p:sp>
      <p:grpSp>
        <p:nvGrpSpPr>
          <p:cNvPr id="146" name="Google Shape;146;p7"/>
          <p:cNvGrpSpPr/>
          <p:nvPr/>
        </p:nvGrpSpPr>
        <p:grpSpPr>
          <a:xfrm>
            <a:off x="403195" y="2132086"/>
            <a:ext cx="11388906" cy="1565606"/>
            <a:chOff x="0" y="0"/>
            <a:chExt cx="5741650" cy="1456000"/>
          </a:xfrm>
        </p:grpSpPr>
        <p:sp>
          <p:nvSpPr>
            <p:cNvPr id="147" name="Google Shape;147;p7"/>
            <p:cNvSpPr/>
            <p:nvPr/>
          </p:nvSpPr>
          <p:spPr>
            <a:xfrm>
              <a:off x="0" y="0"/>
              <a:ext cx="5741650" cy="145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pl-PL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1682" y="208040"/>
              <a:ext cx="1334489" cy="1039925"/>
            </a:xfrm>
            <a:prstGeom prst="rect">
              <a:avLst/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pl-PL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49" name="Google Shape;149;p7"/>
            <p:cNvSpPr txBox="1"/>
            <p:nvPr/>
          </p:nvSpPr>
          <p:spPr>
            <a:xfrm>
              <a:off x="1682" y="208040"/>
              <a:ext cx="1334489" cy="1039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89000"/>
                </a:lnSpc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pl-PL" sz="16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1.1. Wzmocnienie roli kultury i dziedzictwa kulturowego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1469620" y="208040"/>
              <a:ext cx="1334489" cy="1039925"/>
            </a:xfrm>
            <a:prstGeom prst="rect">
              <a:avLst/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pl-PL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51" name="Google Shape;151;p7"/>
            <p:cNvSpPr txBox="1"/>
            <p:nvPr/>
          </p:nvSpPr>
          <p:spPr>
            <a:xfrm>
              <a:off x="1469620" y="208041"/>
              <a:ext cx="1334489" cy="1039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89000"/>
                </a:lnSpc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pl-PL" sz="16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1.2. Wykorzystanie potencjału dziedzictwa naturalnego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2937559" y="208040"/>
              <a:ext cx="1334489" cy="1039925"/>
            </a:xfrm>
            <a:prstGeom prst="rect">
              <a:avLst/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pl-PL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53" name="Google Shape;153;p7"/>
            <p:cNvSpPr txBox="1"/>
            <p:nvPr/>
          </p:nvSpPr>
          <p:spPr>
            <a:xfrm>
              <a:off x="2937559" y="208040"/>
              <a:ext cx="1334489" cy="1039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89000"/>
                </a:lnSpc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pl-PL" sz="16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1.3. Rozwój zrównoważonej turystyki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4405498" y="208040"/>
              <a:ext cx="1334489" cy="1039925"/>
            </a:xfrm>
            <a:prstGeom prst="rect">
              <a:avLst/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pl-PL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55" name="Google Shape;155;p7"/>
            <p:cNvSpPr txBox="1"/>
            <p:nvPr/>
          </p:nvSpPr>
          <p:spPr>
            <a:xfrm>
              <a:off x="4405498" y="208040"/>
              <a:ext cx="1334489" cy="1039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89000"/>
                </a:lnSpc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pl-PL" sz="16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1.4. Rewitalizacja społeczna i przestrzenna obszarów zdegradowanych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7"/>
          <p:cNvGrpSpPr/>
          <p:nvPr/>
        </p:nvGrpSpPr>
        <p:grpSpPr>
          <a:xfrm>
            <a:off x="403195" y="4000500"/>
            <a:ext cx="11516661" cy="1404257"/>
            <a:chOff x="0" y="0"/>
            <a:chExt cx="5715000" cy="1526325"/>
          </a:xfrm>
        </p:grpSpPr>
        <p:sp>
          <p:nvSpPr>
            <p:cNvPr id="157" name="Google Shape;157;p7"/>
            <p:cNvSpPr/>
            <p:nvPr/>
          </p:nvSpPr>
          <p:spPr>
            <a:xfrm>
              <a:off x="0" y="0"/>
              <a:ext cx="5715000" cy="1526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pl-PL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1953" y="147754"/>
              <a:ext cx="1057609" cy="1230835"/>
            </a:xfrm>
            <a:prstGeom prst="rect">
              <a:avLst/>
            </a:prstGeom>
            <a:gradFill>
              <a:gsLst>
                <a:gs pos="0">
                  <a:srgbClr val="70A5DA"/>
                </a:gs>
                <a:gs pos="50000">
                  <a:srgbClr val="539BDB"/>
                </a:gs>
                <a:gs pos="100000">
                  <a:srgbClr val="4288C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pl-PL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59" name="Google Shape;159;p7"/>
            <p:cNvSpPr txBox="1"/>
            <p:nvPr/>
          </p:nvSpPr>
          <p:spPr>
            <a:xfrm>
              <a:off x="1953" y="147754"/>
              <a:ext cx="1057609" cy="12308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89000"/>
                </a:lnSpc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pl-PL" sz="16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2.1. Poprawa dostępu do usług polityki społecznej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1165324" y="147754"/>
              <a:ext cx="1057609" cy="1230835"/>
            </a:xfrm>
            <a:prstGeom prst="rect">
              <a:avLst/>
            </a:prstGeom>
            <a:gradFill>
              <a:gsLst>
                <a:gs pos="0">
                  <a:srgbClr val="70A5DA"/>
                </a:gs>
                <a:gs pos="50000">
                  <a:srgbClr val="539BDB"/>
                </a:gs>
                <a:gs pos="100000">
                  <a:srgbClr val="4288C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pl-PL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61" name="Google Shape;161;p7"/>
            <p:cNvSpPr txBox="1"/>
            <p:nvPr/>
          </p:nvSpPr>
          <p:spPr>
            <a:xfrm>
              <a:off x="1165324" y="147754"/>
              <a:ext cx="1057609" cy="12308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89000"/>
                </a:lnSpc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pl-PL" sz="16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2.2. Wspieranie działań na rzecz osób wykluczonych lub zagrożonych marginalizacją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2328695" y="147754"/>
              <a:ext cx="1057609" cy="1230835"/>
            </a:xfrm>
            <a:prstGeom prst="rect">
              <a:avLst/>
            </a:prstGeom>
            <a:gradFill>
              <a:gsLst>
                <a:gs pos="0">
                  <a:srgbClr val="70A5DA"/>
                </a:gs>
                <a:gs pos="50000">
                  <a:srgbClr val="539BDB"/>
                </a:gs>
                <a:gs pos="100000">
                  <a:srgbClr val="4288C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pl-PL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63" name="Google Shape;163;p7"/>
            <p:cNvSpPr txBox="1"/>
            <p:nvPr/>
          </p:nvSpPr>
          <p:spPr>
            <a:xfrm>
              <a:off x="2328695" y="147754"/>
              <a:ext cx="1057609" cy="12308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89000"/>
                </a:lnSpc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pl-PL" sz="16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2.3. Poprawa dostępu do infrastruktury edukacji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3492065" y="147754"/>
              <a:ext cx="1057609" cy="1230835"/>
            </a:xfrm>
            <a:prstGeom prst="rect">
              <a:avLst/>
            </a:prstGeom>
            <a:gradFill>
              <a:gsLst>
                <a:gs pos="0">
                  <a:srgbClr val="70A5DA"/>
                </a:gs>
                <a:gs pos="50000">
                  <a:srgbClr val="539BDB"/>
                </a:gs>
                <a:gs pos="100000">
                  <a:srgbClr val="4288C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pl-PL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65" name="Google Shape;165;p7"/>
            <p:cNvSpPr txBox="1"/>
            <p:nvPr/>
          </p:nvSpPr>
          <p:spPr>
            <a:xfrm>
              <a:off x="3492065" y="147754"/>
              <a:ext cx="1057609" cy="12308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89000"/>
                </a:lnSpc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pl-PL" sz="16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2.4. Poprawa jakości oferty edukacyjnej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4655436" y="147754"/>
              <a:ext cx="1057609" cy="1230835"/>
            </a:xfrm>
            <a:prstGeom prst="rect">
              <a:avLst/>
            </a:prstGeom>
            <a:solidFill>
              <a:srgbClr val="599BD5"/>
            </a:solidFill>
            <a:ln>
              <a:noFill/>
            </a:ln>
            <a:effectLst>
              <a:outerShdw blurRad="50800" dist="38100" dir="8100000" algn="tr" rotWithShape="0">
                <a:schemeClr val="dk1">
                  <a:alpha val="4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pl-PL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67" name="Google Shape;167;p7"/>
            <p:cNvSpPr txBox="1"/>
            <p:nvPr/>
          </p:nvSpPr>
          <p:spPr>
            <a:xfrm>
              <a:off x="4655436" y="147754"/>
              <a:ext cx="1057609" cy="12308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89000"/>
                </a:lnSpc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pl-PL" sz="16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2.5. Wdrożenie rozwiązań cyfrowych w sektorze publicznym 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8" name="Google Shape;168;p7"/>
          <p:cNvSpPr txBox="1"/>
          <p:nvPr/>
        </p:nvSpPr>
        <p:spPr>
          <a:xfrm>
            <a:off x="2538386" y="1902790"/>
            <a:ext cx="850540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 Strategiczny 1: Wzmocnienie roli kultury, dziedzictwa kulturowego i naturalnego LOM</a:t>
            </a:r>
            <a:endParaRPr/>
          </a:p>
        </p:txBody>
      </p:sp>
      <p:sp>
        <p:nvSpPr>
          <p:cNvPr id="169" name="Google Shape;169;p7"/>
          <p:cNvSpPr txBox="1"/>
          <p:nvPr/>
        </p:nvSpPr>
        <p:spPr>
          <a:xfrm>
            <a:off x="1472758" y="3697692"/>
            <a:ext cx="967848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 Strategiczny 2: Poprawa równego dostępu do wysokiej jakości edukacji i usług społecznych w LOM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7CC0"/>
              </a:buClr>
              <a:buSzPct val="100000"/>
              <a:buFont typeface="Trebuchet MS"/>
              <a:buNone/>
            </a:pPr>
            <a:r>
              <a:rPr lang="pl-PL" sz="3200" b="1" i="0" u="none" strike="noStrike" cap="none" dirty="0">
                <a:solidFill>
                  <a:srgbClr val="0D7CC0"/>
                </a:solidFill>
                <a:latin typeface="Trebuchet MS"/>
                <a:ea typeface="Trebuchet MS"/>
                <a:cs typeface="Trebuchet MS"/>
                <a:sym typeface="Trebuchet MS"/>
              </a:rPr>
              <a:t>Strategia Rozwoju Ponadlokalnego Lubelskiego Obszaru Metropolitalnego do roku 2030</a:t>
            </a:r>
            <a:br>
              <a:rPr lang="pl-PL" sz="3200" b="1" i="0" u="none" strike="noStrike" cap="none" dirty="0">
                <a:solidFill>
                  <a:srgbClr val="0D7CC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pl-PL" sz="3200" b="1" i="0" u="none" strike="noStrike" cap="none" dirty="0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Cele strategiczne</a:t>
            </a:r>
            <a:endParaRPr dirty="0">
              <a:solidFill>
                <a:srgbClr val="00B050"/>
              </a:solidFill>
            </a:endParaRPr>
          </a:p>
        </p:txBody>
      </p:sp>
      <p:grpSp>
        <p:nvGrpSpPr>
          <p:cNvPr id="175" name="Google Shape;175;p8"/>
          <p:cNvGrpSpPr/>
          <p:nvPr/>
        </p:nvGrpSpPr>
        <p:grpSpPr>
          <a:xfrm>
            <a:off x="401547" y="2222348"/>
            <a:ext cx="11388906" cy="1325562"/>
            <a:chOff x="0" y="0"/>
            <a:chExt cx="5734050" cy="1213925"/>
          </a:xfrm>
        </p:grpSpPr>
        <p:sp>
          <p:nvSpPr>
            <p:cNvPr id="176" name="Google Shape;176;p8"/>
            <p:cNvSpPr/>
            <p:nvPr/>
          </p:nvSpPr>
          <p:spPr>
            <a:xfrm>
              <a:off x="0" y="0"/>
              <a:ext cx="5734050" cy="1213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pl-PL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1679" y="74028"/>
              <a:ext cx="1332718" cy="1065868"/>
            </a:xfrm>
            <a:prstGeom prst="rect">
              <a:avLst/>
            </a:prstGeom>
            <a:gradFill>
              <a:gsLst>
                <a:gs pos="0">
                  <a:srgbClr val="FFC647"/>
                </a:gs>
                <a:gs pos="50000">
                  <a:srgbClr val="FFC600"/>
                </a:gs>
                <a:gs pos="100000">
                  <a:srgbClr val="E3B400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pl-PL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78" name="Google Shape;178;p8"/>
            <p:cNvSpPr txBox="1"/>
            <p:nvPr/>
          </p:nvSpPr>
          <p:spPr>
            <a:xfrm>
              <a:off x="1679" y="74028"/>
              <a:ext cx="1332718" cy="1065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89000"/>
                </a:lnSpc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pl-PL" sz="16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3.1. Rozwój systemu zero i niskoemisyjnej komunikacji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1467670" y="74028"/>
              <a:ext cx="1332718" cy="1065868"/>
            </a:xfrm>
            <a:prstGeom prst="rect">
              <a:avLst/>
            </a:prstGeom>
            <a:gradFill>
              <a:gsLst>
                <a:gs pos="0">
                  <a:srgbClr val="FFC647"/>
                </a:gs>
                <a:gs pos="50000">
                  <a:srgbClr val="FFC600"/>
                </a:gs>
                <a:gs pos="100000">
                  <a:srgbClr val="E3B400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pl-PL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80" name="Google Shape;180;p8"/>
            <p:cNvSpPr txBox="1"/>
            <p:nvPr/>
          </p:nvSpPr>
          <p:spPr>
            <a:xfrm>
              <a:off x="1467670" y="74028"/>
              <a:ext cx="1332718" cy="1065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89000"/>
                </a:lnSpc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pl-PL" sz="16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3.2. Rozwój infrastruktury pieszej i rowerowej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2933660" y="74028"/>
              <a:ext cx="1332718" cy="1065868"/>
            </a:xfrm>
            <a:prstGeom prst="rect">
              <a:avLst/>
            </a:prstGeom>
            <a:gradFill>
              <a:gsLst>
                <a:gs pos="0">
                  <a:srgbClr val="FFC647"/>
                </a:gs>
                <a:gs pos="50000">
                  <a:srgbClr val="FFC600"/>
                </a:gs>
                <a:gs pos="100000">
                  <a:srgbClr val="E3B400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pl-PL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82" name="Google Shape;182;p8"/>
            <p:cNvSpPr txBox="1"/>
            <p:nvPr/>
          </p:nvSpPr>
          <p:spPr>
            <a:xfrm>
              <a:off x="2933660" y="74028"/>
              <a:ext cx="1332718" cy="1065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89000"/>
                </a:lnSpc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pl-PL" sz="16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3.3. Poprawa stanu infrastruktury drogowej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4399651" y="74028"/>
              <a:ext cx="1332718" cy="1065868"/>
            </a:xfrm>
            <a:prstGeom prst="rect">
              <a:avLst/>
            </a:prstGeom>
            <a:gradFill>
              <a:gsLst>
                <a:gs pos="0">
                  <a:srgbClr val="FFC647"/>
                </a:gs>
                <a:gs pos="50000">
                  <a:srgbClr val="FFC600"/>
                </a:gs>
                <a:gs pos="100000">
                  <a:srgbClr val="E3B400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pl-PL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84" name="Google Shape;184;p8"/>
            <p:cNvSpPr txBox="1"/>
            <p:nvPr/>
          </p:nvSpPr>
          <p:spPr>
            <a:xfrm>
              <a:off x="4399651" y="74028"/>
              <a:ext cx="1332718" cy="1065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89000"/>
                </a:lnSpc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pl-PL" sz="16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3.4. Wsparcie cyfryzacji systemów transportowych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" name="Google Shape;185;p8"/>
          <p:cNvGrpSpPr/>
          <p:nvPr/>
        </p:nvGrpSpPr>
        <p:grpSpPr>
          <a:xfrm>
            <a:off x="401547" y="4198350"/>
            <a:ext cx="11518310" cy="1208314"/>
            <a:chOff x="0" y="0"/>
            <a:chExt cx="5695950" cy="1456003"/>
          </a:xfrm>
        </p:grpSpPr>
        <p:sp>
          <p:nvSpPr>
            <p:cNvPr id="186" name="Google Shape;186;p8"/>
            <p:cNvSpPr/>
            <p:nvPr/>
          </p:nvSpPr>
          <p:spPr>
            <a:xfrm>
              <a:off x="0" y="0"/>
              <a:ext cx="5695950" cy="145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pl-PL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1946" y="1"/>
              <a:ext cx="1054084" cy="1456002"/>
            </a:xfrm>
            <a:prstGeom prst="rect">
              <a:avLst/>
            </a:prstGeom>
            <a:gradFill>
              <a:gsLst>
                <a:gs pos="0">
                  <a:srgbClr val="7FB75F"/>
                </a:gs>
                <a:gs pos="50000">
                  <a:srgbClr val="6EB141"/>
                </a:gs>
                <a:gs pos="100000">
                  <a:srgbClr val="5FA134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pl-PL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88" name="Google Shape;188;p8"/>
            <p:cNvSpPr txBox="1"/>
            <p:nvPr/>
          </p:nvSpPr>
          <p:spPr>
            <a:xfrm>
              <a:off x="1946" y="1"/>
              <a:ext cx="1054084" cy="14560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89000"/>
                </a:lnSpc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pl-PL" sz="16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4.1. Zwiększenie odporności obszaru na klęski żywiołowe i rozwój błękitno-zielonej infrastruktury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1161439" y="1"/>
              <a:ext cx="1054084" cy="1456002"/>
            </a:xfrm>
            <a:prstGeom prst="rect">
              <a:avLst/>
            </a:prstGeom>
            <a:gradFill>
              <a:gsLst>
                <a:gs pos="0">
                  <a:srgbClr val="7FB75F"/>
                </a:gs>
                <a:gs pos="50000">
                  <a:srgbClr val="6EB141"/>
                </a:gs>
                <a:gs pos="100000">
                  <a:srgbClr val="5FA134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pl-PL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90" name="Google Shape;190;p8"/>
            <p:cNvSpPr txBox="1"/>
            <p:nvPr/>
          </p:nvSpPr>
          <p:spPr>
            <a:xfrm>
              <a:off x="1161439" y="1"/>
              <a:ext cx="1054084" cy="14560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89000"/>
                </a:lnSpc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pl-PL" sz="16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4.2. Wspieranie zrównoważonej gospodarki wodno-ściekowej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2320932" y="1"/>
              <a:ext cx="1054084" cy="1456002"/>
            </a:xfrm>
            <a:prstGeom prst="rect">
              <a:avLst/>
            </a:prstGeom>
            <a:gradFill>
              <a:gsLst>
                <a:gs pos="0">
                  <a:srgbClr val="7FB75F"/>
                </a:gs>
                <a:gs pos="50000">
                  <a:srgbClr val="6EB141"/>
                </a:gs>
                <a:gs pos="100000">
                  <a:srgbClr val="5FA134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pl-PL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92" name="Google Shape;192;p8"/>
            <p:cNvSpPr txBox="1"/>
            <p:nvPr/>
          </p:nvSpPr>
          <p:spPr>
            <a:xfrm>
              <a:off x="2320932" y="1"/>
              <a:ext cx="1115223" cy="14560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89000"/>
                </a:lnSpc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pl-PL" sz="16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4.3. Ochrona bioróżnorodności 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3480425" y="1"/>
              <a:ext cx="1054084" cy="1456002"/>
            </a:xfrm>
            <a:prstGeom prst="rect">
              <a:avLst/>
            </a:prstGeom>
            <a:gradFill>
              <a:gsLst>
                <a:gs pos="0">
                  <a:srgbClr val="7FB75F"/>
                </a:gs>
                <a:gs pos="50000">
                  <a:srgbClr val="6EB141"/>
                </a:gs>
                <a:gs pos="100000">
                  <a:srgbClr val="5FA134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pl-PL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94" name="Google Shape;194;p8"/>
            <p:cNvSpPr txBox="1"/>
            <p:nvPr/>
          </p:nvSpPr>
          <p:spPr>
            <a:xfrm>
              <a:off x="3480425" y="1"/>
              <a:ext cx="1054084" cy="14560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89000"/>
                </a:lnSpc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pl-PL" sz="16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4.4. Wspieranie zrównoważonej gospodarki odpadami w tym rozwój gospodarki o obiegu zamkniętym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4639918" y="1"/>
              <a:ext cx="1054084" cy="1456002"/>
            </a:xfrm>
            <a:prstGeom prst="rect">
              <a:avLst/>
            </a:prstGeom>
            <a:gradFill>
              <a:gsLst>
                <a:gs pos="0">
                  <a:srgbClr val="7FB75F"/>
                </a:gs>
                <a:gs pos="50000">
                  <a:srgbClr val="6EB141"/>
                </a:gs>
                <a:gs pos="100000">
                  <a:srgbClr val="5FA134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pl-PL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96" name="Google Shape;196;p8"/>
            <p:cNvSpPr txBox="1"/>
            <p:nvPr/>
          </p:nvSpPr>
          <p:spPr>
            <a:xfrm>
              <a:off x="4639918" y="1"/>
              <a:ext cx="1054084" cy="14560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89000"/>
                </a:lnSpc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pl-PL" sz="16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4.5. Zwiększenie poziomu wykorzystania OZE 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7" name="Google Shape;197;p8"/>
          <p:cNvSpPr txBox="1"/>
          <p:nvPr/>
        </p:nvSpPr>
        <p:spPr>
          <a:xfrm>
            <a:off x="1728397" y="3780992"/>
            <a:ext cx="93918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 Strategiczny 4: Przystosowanie LOM do zmian klimatu i poprawa stanu środowiska naturalnego</a:t>
            </a:r>
            <a:endParaRPr/>
          </a:p>
        </p:txBody>
      </p:sp>
      <p:sp>
        <p:nvSpPr>
          <p:cNvPr id="198" name="Google Shape;198;p8"/>
          <p:cNvSpPr txBox="1"/>
          <p:nvPr/>
        </p:nvSpPr>
        <p:spPr>
          <a:xfrm>
            <a:off x="2591394" y="1854499"/>
            <a:ext cx="749908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 Strategiczny 3: Rozwój i wzmocnienie zrównoważonej mobilności w LOM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BC5569-E6FB-FBCE-4A19-3FE2DA951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D7CC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Strategia Rozwoju Ponadlokalnego Lubelskiego Obszaru Metropolitalnego do roku 2030</a:t>
            </a:r>
            <a:b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endParaRPr lang="pl-PL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627C345-C2B8-D36E-7958-D9309C487F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4602541"/>
              </p:ext>
            </p:extLst>
          </p:nvPr>
        </p:nvGraphicFramePr>
        <p:xfrm>
          <a:off x="443831" y="880087"/>
          <a:ext cx="1158774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5568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C2BC3A-1ACA-3E0A-E58E-7F5650B2E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pl-PL" sz="2900" dirty="0">
                <a:solidFill>
                  <a:srgbClr val="0070C0"/>
                </a:solidFill>
                <a:latin typeface="Trebuchet MS" panose="020B0603020202020204" pitchFamily="34" charset="0"/>
              </a:rPr>
              <a:t>Kalendarium prac nad Strategią LOM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37E8C92-243C-FD6F-DF91-CF68C3B6D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25563"/>
            <a:ext cx="8132064" cy="375221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22.06.2023 r. – przekazanie do </a:t>
            </a:r>
            <a:r>
              <a:rPr lang="pl-P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 PR 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MFiPR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Strategii Rozwoju Ponadlokalnego Lubelskiego Obszaru Metropolitalnego z prośbą o </a:t>
            </a:r>
            <a:r>
              <a:rPr lang="pl-P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roboczą weryfikację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14.07.2023 r. – otrzymanie uwag do Strategii od </a:t>
            </a:r>
            <a:r>
              <a:rPr lang="pl-PL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MFiPR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(wstępne opiniowanie)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21.07.2023 r. – otrzymanie uwag do Strategii od </a:t>
            </a:r>
            <a:r>
              <a:rPr lang="pl-P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 PR (wstępne opiniowanie)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31.07.2023 r. – wyniki wstępnej procedury opiniowania Strategii od </a:t>
            </a:r>
            <a:r>
              <a:rPr lang="pl-P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 PR </a:t>
            </a:r>
            <a:r>
              <a:rPr lang="pl-PL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(pismo z dnia 28.07.2023 r., znak: ZPR-IV.071.2.3.2023.MGK)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31.07.2023 r. – otrzymanie dodatkowych uwag </a:t>
            </a:r>
            <a:r>
              <a:rPr lang="pl-PL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MFiPR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Strategii w zakresie działań planowanych do realizacji z programu Fundusze Europejskie dla Polski Wschodniej 2021-2027</a:t>
            </a:r>
          </a:p>
        </p:txBody>
      </p:sp>
      <p:pic>
        <p:nvPicPr>
          <p:cNvPr id="6" name="Grafika 5" descr="Lista z wypełnieniem pełnym">
            <a:extLst>
              <a:ext uri="{FF2B5EF4-FFF2-40B4-BE49-F238E27FC236}">
                <a16:creationId xmlns:a16="http://schemas.microsoft.com/office/drawing/2014/main" id="{762598FC-5F12-820B-D3B4-72E2D1F0D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0073" y="1658679"/>
            <a:ext cx="2716619" cy="2716619"/>
          </a:xfrm>
          <a:prstGeom prst="rect">
            <a:avLst/>
          </a:prstGeom>
          <a:scene3d>
            <a:camera prst="perspectiveContrastingLeftFacing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85127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C2BC3A-1ACA-3E0A-E58E-7F5650B2E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pl-PL" sz="2900" dirty="0">
                <a:solidFill>
                  <a:srgbClr val="0070C0"/>
                </a:solidFill>
                <a:latin typeface="Trebuchet MS" panose="020B0603020202020204" pitchFamily="34" charset="0"/>
              </a:rPr>
              <a:t>Kalendarium prac nad Strategią LOM cd.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37E8C92-243C-FD6F-DF91-CF68C3B6D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672" y="1783457"/>
            <a:ext cx="7071360" cy="240242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23.08.2023 r. – ogłoszenie konsultacji społecznych Strategii LOM wraz z Prognozą oddziaływania na środowisko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23.08. – 14.09.2023 r. – konsultacje społeczne Strategii LOM wraz z Prognozą oddziaływania na środowisko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04.09.2023 r. – otwarte spotkanie konsultacyjne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id="{55B5CE1C-0532-766C-AC9D-064E77AEBAC8}"/>
              </a:ext>
            </a:extLst>
          </p:cNvPr>
          <p:cNvGrpSpPr/>
          <p:nvPr/>
        </p:nvGrpSpPr>
        <p:grpSpPr>
          <a:xfrm>
            <a:off x="8048897" y="149103"/>
            <a:ext cx="4047635" cy="5541024"/>
            <a:chOff x="8048897" y="149103"/>
            <a:chExt cx="4047635" cy="5541024"/>
          </a:xfrm>
        </p:grpSpPr>
        <p:grpSp>
          <p:nvGrpSpPr>
            <p:cNvPr id="12" name="Grupa 11">
              <a:extLst>
                <a:ext uri="{FF2B5EF4-FFF2-40B4-BE49-F238E27FC236}">
                  <a16:creationId xmlns:a16="http://schemas.microsoft.com/office/drawing/2014/main" id="{78442B7C-2FAB-A79D-C935-176B456EE613}"/>
                </a:ext>
              </a:extLst>
            </p:cNvPr>
            <p:cNvGrpSpPr/>
            <p:nvPr/>
          </p:nvGrpSpPr>
          <p:grpSpPr>
            <a:xfrm>
              <a:off x="8048897" y="149103"/>
              <a:ext cx="4047635" cy="5541024"/>
              <a:chOff x="8066578" y="157812"/>
              <a:chExt cx="4047635" cy="5541024"/>
            </a:xfrm>
          </p:grpSpPr>
          <p:grpSp>
            <p:nvGrpSpPr>
              <p:cNvPr id="6" name="Grupa 5">
                <a:extLst>
                  <a:ext uri="{FF2B5EF4-FFF2-40B4-BE49-F238E27FC236}">
                    <a16:creationId xmlns:a16="http://schemas.microsoft.com/office/drawing/2014/main" id="{07E78552-561B-6032-7EED-C66BB2AF049C}"/>
                  </a:ext>
                </a:extLst>
              </p:cNvPr>
              <p:cNvGrpSpPr/>
              <p:nvPr/>
            </p:nvGrpSpPr>
            <p:grpSpPr>
              <a:xfrm>
                <a:off x="8066578" y="157812"/>
                <a:ext cx="4047635" cy="5541024"/>
                <a:chOff x="8066578" y="157812"/>
                <a:chExt cx="4047635" cy="5541024"/>
              </a:xfrm>
            </p:grpSpPr>
            <p:pic>
              <p:nvPicPr>
                <p:cNvPr id="4" name="Obraz 3">
                  <a:extLst>
                    <a:ext uri="{FF2B5EF4-FFF2-40B4-BE49-F238E27FC236}">
                      <a16:creationId xmlns:a16="http://schemas.microsoft.com/office/drawing/2014/main" id="{E6BAF5C4-AAFE-134A-C70D-7F6186D4EA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8066578" y="2835564"/>
                  <a:ext cx="4047635" cy="2863272"/>
                </a:xfrm>
                <a:prstGeom prst="rect">
                  <a:avLst/>
                </a:prstGeom>
              </p:spPr>
            </p:pic>
            <p:pic>
              <p:nvPicPr>
                <p:cNvPr id="5" name="Obraz 4">
                  <a:extLst>
                    <a:ext uri="{FF2B5EF4-FFF2-40B4-BE49-F238E27FC236}">
                      <a16:creationId xmlns:a16="http://schemas.microsoft.com/office/drawing/2014/main" id="{9F4DDD76-54C0-C3CB-575A-DCA5FD30D8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086162" y="157812"/>
                  <a:ext cx="4008466" cy="2835564"/>
                </a:xfrm>
                <a:prstGeom prst="rect">
                  <a:avLst/>
                </a:prstGeom>
              </p:spPr>
            </p:pic>
          </p:grpSp>
          <p:sp>
            <p:nvSpPr>
              <p:cNvPr id="7" name="Prostokąt: zaokrąglone rogi 6">
                <a:extLst>
                  <a:ext uri="{FF2B5EF4-FFF2-40B4-BE49-F238E27FC236}">
                    <a16:creationId xmlns:a16="http://schemas.microsoft.com/office/drawing/2014/main" id="{CB67D22C-2EA7-94DD-E37B-90C18D5024E6}"/>
                  </a:ext>
                </a:extLst>
              </p:cNvPr>
              <p:cNvSpPr/>
              <p:nvPr/>
            </p:nvSpPr>
            <p:spPr>
              <a:xfrm>
                <a:off x="9274629" y="2029097"/>
                <a:ext cx="2734491" cy="452846"/>
              </a:xfrm>
              <a:prstGeom prst="roundRect">
                <a:avLst/>
              </a:pr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" name="Prostokąt: zaokrąglone rogi 7">
                <a:extLst>
                  <a:ext uri="{FF2B5EF4-FFF2-40B4-BE49-F238E27FC236}">
                    <a16:creationId xmlns:a16="http://schemas.microsoft.com/office/drawing/2014/main" id="{744E280E-6687-7D02-A4A6-9C02BE238FBF}"/>
                  </a:ext>
                </a:extLst>
              </p:cNvPr>
              <p:cNvSpPr/>
              <p:nvPr/>
            </p:nvSpPr>
            <p:spPr>
              <a:xfrm>
                <a:off x="8164286" y="2451870"/>
                <a:ext cx="2207623" cy="452846"/>
              </a:xfrm>
              <a:prstGeom prst="roundRect">
                <a:avLst/>
              </a:pr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" name="Prostokąt: zaokrąglone rogi 8">
                <a:extLst>
                  <a:ext uri="{FF2B5EF4-FFF2-40B4-BE49-F238E27FC236}">
                    <a16:creationId xmlns:a16="http://schemas.microsoft.com/office/drawing/2014/main" id="{11474596-B626-BC4A-7A9F-E8FDF246088A}"/>
                  </a:ext>
                </a:extLst>
              </p:cNvPr>
              <p:cNvSpPr/>
              <p:nvPr/>
            </p:nvSpPr>
            <p:spPr>
              <a:xfrm>
                <a:off x="10371909" y="3416149"/>
                <a:ext cx="1637211" cy="452846"/>
              </a:xfrm>
              <a:prstGeom prst="roundRect">
                <a:avLst/>
              </a:pr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0" name="Prostokąt: zaokrąglone rogi 9">
                <a:extLst>
                  <a:ext uri="{FF2B5EF4-FFF2-40B4-BE49-F238E27FC236}">
                    <a16:creationId xmlns:a16="http://schemas.microsoft.com/office/drawing/2014/main" id="{C3B0A780-F43B-40C2-EB24-D1FA6AE3E82A}"/>
                  </a:ext>
                </a:extLst>
              </p:cNvPr>
              <p:cNvSpPr/>
              <p:nvPr/>
            </p:nvSpPr>
            <p:spPr>
              <a:xfrm>
                <a:off x="8164286" y="3864625"/>
                <a:ext cx="3844834" cy="452846"/>
              </a:xfrm>
              <a:prstGeom prst="roundRect">
                <a:avLst/>
              </a:pr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1" name="Prostokąt: zaokrąglone rogi 10">
                <a:extLst>
                  <a:ext uri="{FF2B5EF4-FFF2-40B4-BE49-F238E27FC236}">
                    <a16:creationId xmlns:a16="http://schemas.microsoft.com/office/drawing/2014/main" id="{DC3DB3E0-DEDE-C271-E8E4-E3D51649B216}"/>
                  </a:ext>
                </a:extLst>
              </p:cNvPr>
              <p:cNvSpPr/>
              <p:nvPr/>
            </p:nvSpPr>
            <p:spPr>
              <a:xfrm>
                <a:off x="8164286" y="4311467"/>
                <a:ext cx="2207623" cy="452846"/>
              </a:xfrm>
              <a:prstGeom prst="roundRect">
                <a:avLst/>
              </a:pr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13" name="Owal 12">
              <a:extLst>
                <a:ext uri="{FF2B5EF4-FFF2-40B4-BE49-F238E27FC236}">
                  <a16:creationId xmlns:a16="http://schemas.microsoft.com/office/drawing/2014/main" id="{17794D9F-2059-F303-AA43-D1EF2D821926}"/>
                </a:ext>
              </a:extLst>
            </p:cNvPr>
            <p:cNvSpPr/>
            <p:nvPr/>
          </p:nvSpPr>
          <p:spPr>
            <a:xfrm>
              <a:off x="8100295" y="3744686"/>
              <a:ext cx="616722" cy="592710"/>
            </a:xfrm>
            <a:prstGeom prst="ellipse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776776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C2BC3A-1ACA-3E0A-E58E-7F5650B2E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pl-PL" sz="2900" dirty="0">
                <a:solidFill>
                  <a:srgbClr val="0070C0"/>
                </a:solidFill>
                <a:latin typeface="Trebuchet MS" panose="020B0603020202020204" pitchFamily="34" charset="0"/>
              </a:rPr>
              <a:t>Kalendarium prac nad Strategią LOM cd.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37E8C92-243C-FD6F-DF91-CF68C3B6D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61872"/>
            <a:ext cx="7263384" cy="4846319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sz="4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29.08.2023 r. – przekazanie projektu dokumentu Strategia Rozwoju Ponadlokalnego Lubelskiego Obszaru Metropolitalnego do roku 2030 wraz z Prognozą oddziaływania na środowisko z prośbą o wydanie opinii do </a:t>
            </a:r>
            <a:r>
              <a:rPr lang="pl-PL" sz="4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LPWIS, RDOŚ </a:t>
            </a:r>
            <a:r>
              <a:rPr lang="pl-PL" sz="4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oraz </a:t>
            </a:r>
            <a:r>
              <a:rPr lang="pl-PL" sz="4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ZWL LOM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sz="4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18.09.2023 r. – </a:t>
            </a:r>
            <a:r>
              <a:rPr lang="pl-PL" sz="48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pozytywne zaopiniowanie </a:t>
            </a:r>
            <a:r>
              <a:rPr lang="pl-PL" sz="4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projektu Strategii Rozwoju Ponadlokalnego Lubelskiego Obszaru Metropolitalnego do roku 2030 wraz z Prognozą oddziaływania na środowisko przez </a:t>
            </a:r>
            <a:r>
              <a:rPr lang="pl-PL" sz="4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LPWIS</a:t>
            </a:r>
            <a:r>
              <a:rPr lang="pl-PL" sz="4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4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(pismo z dnia 13 września 2023 r., znak DNS-NZ.7016.96.2023)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sz="4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21.09.2023 r.– </a:t>
            </a:r>
            <a:r>
              <a:rPr lang="pl-PL" sz="48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pozytywne zaopiniowanie </a:t>
            </a:r>
            <a:r>
              <a:rPr lang="pl-PL" sz="4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projektu Strategii Rozwoju Ponadlokalnego Lubelskiego Obszaru Metropolitalnego do roku 2030 wraz z Prognozą oddziaływania na środowisko przez </a:t>
            </a:r>
            <a:r>
              <a:rPr lang="pl-PL" sz="4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Zarząd Województwa Lubelskiego </a:t>
            </a:r>
            <a:r>
              <a:rPr lang="pl-PL" sz="4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(uchwała Nr DII/8815/2023 z dnia 12 września 2023 r.)</a:t>
            </a:r>
          </a:p>
          <a:p>
            <a:pPr marL="114300" indent="0">
              <a:buNone/>
            </a:pP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afika 4" descr="Lista kontrolna z wypełnieniem pełnym">
            <a:extLst>
              <a:ext uri="{FF2B5EF4-FFF2-40B4-BE49-F238E27FC236}">
                <a16:creationId xmlns:a16="http://schemas.microsoft.com/office/drawing/2014/main" id="{03F5B523-F4E7-E299-5076-7DC8FD838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1274" y="1626781"/>
            <a:ext cx="3206514" cy="320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06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C2BC3A-1ACA-3E0A-E58E-7F5650B2E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pl-PL" sz="2900" dirty="0">
                <a:solidFill>
                  <a:srgbClr val="0070C0"/>
                </a:solidFill>
                <a:latin typeface="Trebuchet MS" panose="020B0603020202020204" pitchFamily="34" charset="0"/>
              </a:rPr>
              <a:t>Kalendarium prac nad Strategią LOM cd.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37E8C92-243C-FD6F-DF91-CF68C3B6D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55546"/>
            <a:ext cx="7263384" cy="4846319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sz="4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21.09.2023 r. – </a:t>
            </a:r>
            <a:r>
              <a:rPr lang="pl-PL" sz="4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zaopiniowanie projektu </a:t>
            </a:r>
            <a:r>
              <a:rPr lang="pl-PL" sz="4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Strategii Rozwoju Ponadlokalnego Lubelskiego Obszaru Metropolitalnego do roku 2030 wraz z Prognozą oddziaływania na środowisko przez </a:t>
            </a:r>
            <a:r>
              <a:rPr lang="pl-PL" sz="4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RDOŚ wraz z uwagami </a:t>
            </a:r>
            <a:r>
              <a:rPr lang="pl-PL" sz="4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(pismo z dnia 19 września 2023 r., znak WOOŚ.410.233.2023.ES)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sz="4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27.09.2023 r. – </a:t>
            </a:r>
            <a:r>
              <a:rPr lang="pl-PL" sz="48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pozytywne zaopiniowanie </a:t>
            </a:r>
            <a:r>
              <a:rPr lang="pl-PL" sz="4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projektu Strategii Rozwoju Ponadlokalnego Lubelskiego Obszaru Metropolitalnego do roku 2030 wraz z Prognozą oddziaływania na środowisko przez </a:t>
            </a:r>
            <a:r>
              <a:rPr lang="pl-PL" sz="4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RDOŚ</a:t>
            </a:r>
            <a:r>
              <a:rPr lang="pl-PL" sz="4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4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(pismo z dnia 26 września 2023 r., znak WOOŚ.410.233.2023.ES.1)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sz="4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27.09.2023 r. – przekazanie projektu Strategii Rozwoju Ponadlokalnego Lubelskiego Obszaru Metropolitalnego do roku 2030 wraz z Prognozą oddziaływania na środowisko do </a:t>
            </a:r>
            <a:r>
              <a:rPr lang="pl-PL" sz="4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Komitetu Społecznego</a:t>
            </a:r>
            <a:r>
              <a:rPr lang="pl-PL" sz="4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 prośbą o zaopiniowanie dokumentu</a:t>
            </a:r>
          </a:p>
          <a:p>
            <a:pPr marL="114300" indent="0">
              <a:buNone/>
            </a:pP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Grafika 3" descr="Lista kontrolna z wypełnieniem pełnym">
            <a:extLst>
              <a:ext uri="{FF2B5EF4-FFF2-40B4-BE49-F238E27FC236}">
                <a16:creationId xmlns:a16="http://schemas.microsoft.com/office/drawing/2014/main" id="{1498789E-411A-9634-C409-6EC816933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1274" y="1626781"/>
            <a:ext cx="3206514" cy="320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50863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1701</Words>
  <Application>Microsoft Office PowerPoint</Application>
  <PresentationFormat>Panoramiczny</PresentationFormat>
  <Paragraphs>224</Paragraphs>
  <Slides>18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Wingdings</vt:lpstr>
      <vt:lpstr>Trebuchet MS</vt:lpstr>
      <vt:lpstr>Arial</vt:lpstr>
      <vt:lpstr>Calibri</vt:lpstr>
      <vt:lpstr>Motyw pakietu Office</vt:lpstr>
      <vt:lpstr>Prezentacja programu PowerPoint</vt:lpstr>
      <vt:lpstr>Strategia Rozwoju Ponadlokalnego Lubelskiego Obszaru Metropolitalnego do roku 2030 </vt:lpstr>
      <vt:lpstr>Strategia Rozwoju Ponadlokalnego Lubelskiego Obszaru Metropolitalnego do roku 2030 Cele strategiczne</vt:lpstr>
      <vt:lpstr>Strategia Rozwoju Ponadlokalnego Lubelskiego Obszaru Metropolitalnego do roku 2030 Cele strategiczne</vt:lpstr>
      <vt:lpstr>Strategia Rozwoju Ponadlokalnego Lubelskiego Obszaru Metropolitalnego do roku 2030 </vt:lpstr>
      <vt:lpstr>Kalendarium prac nad Strategią LOM</vt:lpstr>
      <vt:lpstr>Kalendarium prac nad Strategią LOM cd.</vt:lpstr>
      <vt:lpstr>Kalendarium prac nad Strategią LOM cd.</vt:lpstr>
      <vt:lpstr>Kalendarium prac nad Strategią LOM cd.</vt:lpstr>
      <vt:lpstr>Nabory ZIT 2023-2024</vt:lpstr>
      <vt:lpstr>Nabory projektów na 2024 r.</vt:lpstr>
      <vt:lpstr>Nabory projektów na 2024 r.</vt:lpstr>
      <vt:lpstr>Nabory projektów na 2024 r.</vt:lpstr>
      <vt:lpstr>Nabory projektów na 2024 r.</vt:lpstr>
      <vt:lpstr>Nabory projektów na 2024 r.</vt:lpstr>
      <vt:lpstr>Nabory projektów na 2024 r.</vt:lpstr>
      <vt:lpstr>Nabory projektów na 2024 r.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Pawel Skurski</dc:creator>
  <cp:lastModifiedBy>Radosław Kasprzyk</cp:lastModifiedBy>
  <cp:revision>16</cp:revision>
  <dcterms:created xsi:type="dcterms:W3CDTF">2018-06-19T06:32:14Z</dcterms:created>
  <dcterms:modified xsi:type="dcterms:W3CDTF">2023-10-03T10:42:45Z</dcterms:modified>
</cp:coreProperties>
</file>