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3" r:id="rId10"/>
    <p:sldId id="261" r:id="rId11"/>
    <p:sldId id="262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EB5B-F57E-4B6D-9847-3AE876A8F3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620443-B299-44D3-A348-B7985649CC74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Jak można się zapisać?</a:t>
          </a:r>
          <a:endParaRPr lang="pl-PL" dirty="0"/>
        </a:p>
      </dgm:t>
    </dgm:pt>
    <dgm:pt modelId="{C793CC03-2BFF-463E-970C-A2003AED93B2}" type="parTrans" cxnId="{8382E394-315F-432A-AC2C-8475C1C49D2E}">
      <dgm:prSet/>
      <dgm:spPr/>
      <dgm:t>
        <a:bodyPr/>
        <a:lstStyle/>
        <a:p>
          <a:endParaRPr lang="pl-PL"/>
        </a:p>
      </dgm:t>
    </dgm:pt>
    <dgm:pt modelId="{80C34C0C-23D6-4C4D-9174-B32F7959C9FE}" type="sibTrans" cxnId="{8382E394-315F-432A-AC2C-8475C1C49D2E}">
      <dgm:prSet/>
      <dgm:spPr/>
      <dgm:t>
        <a:bodyPr/>
        <a:lstStyle/>
        <a:p>
          <a:endParaRPr lang="pl-PL"/>
        </a:p>
      </dgm:t>
    </dgm:pt>
    <dgm:pt modelId="{A97DCECB-AAF6-432C-BF3D-0FA2618FC0D5}">
      <dgm:prSet/>
      <dgm:spPr/>
      <dgm:t>
        <a:bodyPr anchor="t"/>
        <a:lstStyle/>
        <a:p>
          <a:r>
            <a:rPr lang="pl-PL" dirty="0" smtClean="0"/>
            <a:t>telefonicznie – poprzez specjalny powiatowy numer do zapisów;</a:t>
          </a:r>
          <a:endParaRPr lang="pl-PL" dirty="0"/>
        </a:p>
      </dgm:t>
    </dgm:pt>
    <dgm:pt modelId="{0C918162-EE2F-4581-9F78-3D8D21E492FE}" type="parTrans" cxnId="{9CA65D22-9C20-4E79-8304-74A88E776193}">
      <dgm:prSet/>
      <dgm:spPr/>
      <dgm:t>
        <a:bodyPr/>
        <a:lstStyle/>
        <a:p>
          <a:endParaRPr lang="pl-PL"/>
        </a:p>
      </dgm:t>
    </dgm:pt>
    <dgm:pt modelId="{82036418-B725-42B0-BD0B-F4AF22390FCA}" type="sibTrans" cxnId="{9CA65D22-9C20-4E79-8304-74A88E776193}">
      <dgm:prSet/>
      <dgm:spPr/>
      <dgm:t>
        <a:bodyPr/>
        <a:lstStyle/>
        <a:p>
          <a:endParaRPr lang="pl-PL"/>
        </a:p>
      </dgm:t>
    </dgm:pt>
    <dgm:pt modelId="{C26EDC9A-F1B4-43D7-B7A5-454AB21CEDE9}">
      <dgm:prSet/>
      <dgm:spPr/>
      <dgm:t>
        <a:bodyPr/>
        <a:lstStyle/>
        <a:p>
          <a:r>
            <a:rPr lang="pl-PL" dirty="0" smtClean="0"/>
            <a:t>elektronicznie – pisząc na podany przez powiat adres e-mail lub zapisując się przy pomocy formularza dostępnego na stronie</a:t>
          </a:r>
          <a:endParaRPr lang="pl-PL" dirty="0"/>
        </a:p>
      </dgm:t>
    </dgm:pt>
    <dgm:pt modelId="{3116DE4E-C0F0-4971-AF4C-8FEF3B508BAA}" type="parTrans" cxnId="{7E8CD08A-49C3-42F7-AF8C-AB898A539CFF}">
      <dgm:prSet/>
      <dgm:spPr/>
      <dgm:t>
        <a:bodyPr/>
        <a:lstStyle/>
        <a:p>
          <a:endParaRPr lang="pl-PL"/>
        </a:p>
      </dgm:t>
    </dgm:pt>
    <dgm:pt modelId="{4385039F-3C14-45B9-A802-BB3458537252}" type="sibTrans" cxnId="{7E8CD08A-49C3-42F7-AF8C-AB898A539CFF}">
      <dgm:prSet/>
      <dgm:spPr/>
      <dgm:t>
        <a:bodyPr/>
        <a:lstStyle/>
        <a:p>
          <a:endParaRPr lang="pl-PL"/>
        </a:p>
      </dgm:t>
    </dgm:pt>
    <dgm:pt modelId="{E31848DC-F930-4855-8125-0E5DCD769D8B}">
      <dgm:prSet/>
      <dgm:spPr/>
      <dgm:t>
        <a:bodyPr anchor="t"/>
        <a:lstStyle/>
        <a:p>
          <a:r>
            <a:rPr lang="pl-PL" dirty="0" smtClean="0"/>
            <a:t>osobiście – stawiając się w starostwie powiatowym.</a:t>
          </a:r>
          <a:endParaRPr lang="pl-PL" dirty="0"/>
        </a:p>
      </dgm:t>
    </dgm:pt>
    <dgm:pt modelId="{19FC9AC6-AF8E-42E3-9BE5-DD95E8C9ECE2}" type="parTrans" cxnId="{807801E7-97FA-4E5C-B20E-4AA0F8E5A169}">
      <dgm:prSet/>
      <dgm:spPr/>
      <dgm:t>
        <a:bodyPr/>
        <a:lstStyle/>
        <a:p>
          <a:endParaRPr lang="pl-PL"/>
        </a:p>
      </dgm:t>
    </dgm:pt>
    <dgm:pt modelId="{1426E5C2-3989-4676-AFBB-331933F91A38}" type="sibTrans" cxnId="{807801E7-97FA-4E5C-B20E-4AA0F8E5A169}">
      <dgm:prSet/>
      <dgm:spPr/>
      <dgm:t>
        <a:bodyPr/>
        <a:lstStyle/>
        <a:p>
          <a:endParaRPr lang="pl-PL"/>
        </a:p>
      </dgm:t>
    </dgm:pt>
    <dgm:pt modelId="{0C8FE3F7-850C-4FFB-974D-D28C5BDBFEB8}" type="pres">
      <dgm:prSet presAssocID="{1111EB5B-F57E-4B6D-9847-3AE876A8F3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F55861-E13A-4925-A5EC-4CDFEB3686CA}" type="pres">
      <dgm:prSet presAssocID="{2A620443-B299-44D3-A348-B7985649CC74}" presName="roof" presStyleLbl="dkBgShp" presStyleIdx="0" presStyleCnt="2"/>
      <dgm:spPr/>
      <dgm:t>
        <a:bodyPr/>
        <a:lstStyle/>
        <a:p>
          <a:endParaRPr lang="pl-PL"/>
        </a:p>
      </dgm:t>
    </dgm:pt>
    <dgm:pt modelId="{16AAF8CB-9667-4FC1-A4CC-B55FE2E79598}" type="pres">
      <dgm:prSet presAssocID="{2A620443-B299-44D3-A348-B7985649CC74}" presName="pillars" presStyleCnt="0"/>
      <dgm:spPr/>
    </dgm:pt>
    <dgm:pt modelId="{315218EF-8016-4910-AC0D-A29067CE100E}" type="pres">
      <dgm:prSet presAssocID="{2A620443-B299-44D3-A348-B7985649CC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A46CFA-4A62-4D6F-8F76-F41A1D33F798}" type="pres">
      <dgm:prSet presAssocID="{C26EDC9A-F1B4-43D7-B7A5-454AB21CED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7ACB9F-C170-42A7-9DA8-F935A027BBEC}" type="pres">
      <dgm:prSet presAssocID="{E31848DC-F930-4855-8125-0E5DCD769D8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78A529-5148-4A74-8F05-B7ADBBA1D5CB}" type="pres">
      <dgm:prSet presAssocID="{2A620443-B299-44D3-A348-B7985649CC74}" presName="base" presStyleLbl="dkBgShp" presStyleIdx="1" presStyleCnt="2"/>
      <dgm:spPr/>
      <dgm:t>
        <a:bodyPr/>
        <a:lstStyle/>
        <a:p>
          <a:endParaRPr lang="pl-PL"/>
        </a:p>
      </dgm:t>
    </dgm:pt>
  </dgm:ptLst>
  <dgm:cxnLst>
    <dgm:cxn modelId="{EB0AD420-E786-4F0A-83BC-4FD95CAE7AE6}" type="presOf" srcId="{E31848DC-F930-4855-8125-0E5DCD769D8B}" destId="{F47ACB9F-C170-42A7-9DA8-F935A027BBEC}" srcOrd="0" destOrd="0" presId="urn:microsoft.com/office/officeart/2005/8/layout/hList3"/>
    <dgm:cxn modelId="{D0675D95-2D4D-410E-B895-C33169E56CB7}" type="presOf" srcId="{C26EDC9A-F1B4-43D7-B7A5-454AB21CEDE9}" destId="{6CA46CFA-4A62-4D6F-8F76-F41A1D33F798}" srcOrd="0" destOrd="0" presId="urn:microsoft.com/office/officeart/2005/8/layout/hList3"/>
    <dgm:cxn modelId="{8382E394-315F-432A-AC2C-8475C1C49D2E}" srcId="{1111EB5B-F57E-4B6D-9847-3AE876A8F3CE}" destId="{2A620443-B299-44D3-A348-B7985649CC74}" srcOrd="0" destOrd="0" parTransId="{C793CC03-2BFF-463E-970C-A2003AED93B2}" sibTransId="{80C34C0C-23D6-4C4D-9174-B32F7959C9FE}"/>
    <dgm:cxn modelId="{7E8CD08A-49C3-42F7-AF8C-AB898A539CFF}" srcId="{2A620443-B299-44D3-A348-B7985649CC74}" destId="{C26EDC9A-F1B4-43D7-B7A5-454AB21CEDE9}" srcOrd="1" destOrd="0" parTransId="{3116DE4E-C0F0-4971-AF4C-8FEF3B508BAA}" sibTransId="{4385039F-3C14-45B9-A802-BB3458537252}"/>
    <dgm:cxn modelId="{807801E7-97FA-4E5C-B20E-4AA0F8E5A169}" srcId="{2A620443-B299-44D3-A348-B7985649CC74}" destId="{E31848DC-F930-4855-8125-0E5DCD769D8B}" srcOrd="2" destOrd="0" parTransId="{19FC9AC6-AF8E-42E3-9BE5-DD95E8C9ECE2}" sibTransId="{1426E5C2-3989-4676-AFBB-331933F91A38}"/>
    <dgm:cxn modelId="{A282AC49-0261-4007-824A-343E4DE7A6CA}" type="presOf" srcId="{A97DCECB-AAF6-432C-BF3D-0FA2618FC0D5}" destId="{315218EF-8016-4910-AC0D-A29067CE100E}" srcOrd="0" destOrd="0" presId="urn:microsoft.com/office/officeart/2005/8/layout/hList3"/>
    <dgm:cxn modelId="{062B1EA5-3388-463E-8FE9-A2CA549F6E4F}" type="presOf" srcId="{1111EB5B-F57E-4B6D-9847-3AE876A8F3CE}" destId="{0C8FE3F7-850C-4FFB-974D-D28C5BDBFEB8}" srcOrd="0" destOrd="0" presId="urn:microsoft.com/office/officeart/2005/8/layout/hList3"/>
    <dgm:cxn modelId="{9CA65D22-9C20-4E79-8304-74A88E776193}" srcId="{2A620443-B299-44D3-A348-B7985649CC74}" destId="{A97DCECB-AAF6-432C-BF3D-0FA2618FC0D5}" srcOrd="0" destOrd="0" parTransId="{0C918162-EE2F-4581-9F78-3D8D21E492FE}" sibTransId="{82036418-B725-42B0-BD0B-F4AF22390FCA}"/>
    <dgm:cxn modelId="{1849C59C-8D0F-4215-BBC2-F3EFC52E1AC9}" type="presOf" srcId="{2A620443-B299-44D3-A348-B7985649CC74}" destId="{5FF55861-E13A-4925-A5EC-4CDFEB3686CA}" srcOrd="0" destOrd="0" presId="urn:microsoft.com/office/officeart/2005/8/layout/hList3"/>
    <dgm:cxn modelId="{0FB90754-75C5-4A62-ADD6-E0718506EAAB}" type="presParOf" srcId="{0C8FE3F7-850C-4FFB-974D-D28C5BDBFEB8}" destId="{5FF55861-E13A-4925-A5EC-4CDFEB3686CA}" srcOrd="0" destOrd="0" presId="urn:microsoft.com/office/officeart/2005/8/layout/hList3"/>
    <dgm:cxn modelId="{4F7A14FF-5DC2-451D-B8BC-50CE72C3BC9F}" type="presParOf" srcId="{0C8FE3F7-850C-4FFB-974D-D28C5BDBFEB8}" destId="{16AAF8CB-9667-4FC1-A4CC-B55FE2E79598}" srcOrd="1" destOrd="0" presId="urn:microsoft.com/office/officeart/2005/8/layout/hList3"/>
    <dgm:cxn modelId="{700CA349-8CCA-4285-8D11-A75F9E3FA714}" type="presParOf" srcId="{16AAF8CB-9667-4FC1-A4CC-B55FE2E79598}" destId="{315218EF-8016-4910-AC0D-A29067CE100E}" srcOrd="0" destOrd="0" presId="urn:microsoft.com/office/officeart/2005/8/layout/hList3"/>
    <dgm:cxn modelId="{23F63AF3-79A0-489B-BF42-0547658833D8}" type="presParOf" srcId="{16AAF8CB-9667-4FC1-A4CC-B55FE2E79598}" destId="{6CA46CFA-4A62-4D6F-8F76-F41A1D33F798}" srcOrd="1" destOrd="0" presId="urn:microsoft.com/office/officeart/2005/8/layout/hList3"/>
    <dgm:cxn modelId="{FBABB360-8A86-47FD-8E8D-C4E8FAEE2663}" type="presParOf" srcId="{16AAF8CB-9667-4FC1-A4CC-B55FE2E79598}" destId="{F47ACB9F-C170-42A7-9DA8-F935A027BBEC}" srcOrd="2" destOrd="0" presId="urn:microsoft.com/office/officeart/2005/8/layout/hList3"/>
    <dgm:cxn modelId="{56F33E15-1DA7-4175-9B73-5E54D79F1B64}" type="presParOf" srcId="{0C8FE3F7-850C-4FFB-974D-D28C5BDBFEB8}" destId="{1578A529-5148-4A74-8F05-B7ADBBA1D5C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9AA1-E021-4C6C-9AC5-4B654602FD4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15F99F-A9A9-462B-8809-8AF4798C870B}" type="pres">
      <dgm:prSet presAssocID="{7AE09AA1-E021-4C6C-9AC5-4B654602FD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DCF7E20-9194-439A-9A95-5FBFDC24E60E}" type="presOf" srcId="{7AE09AA1-E021-4C6C-9AC5-4B654602FD48}" destId="{3515F99F-A9A9-462B-8809-8AF4798C870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E0439-01C0-4BD0-A0F7-21C5FA1C7D3D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E32EF-C120-4BF2-83ED-7D511CAC85B3}">
      <dgm:prSet phldrT="[Tekst]"/>
      <dgm:spPr/>
      <dgm:t>
        <a:bodyPr/>
        <a:lstStyle/>
        <a:p>
          <a:pPr algn="ctr"/>
          <a:r>
            <a:rPr lang="pl-PL" b="1" dirty="0" smtClean="0"/>
            <a:t>Poradnictwo</a:t>
          </a:r>
          <a:r>
            <a:rPr lang="pl-PL" dirty="0" smtClean="0"/>
            <a:t> </a:t>
          </a:r>
          <a:endParaRPr lang="pl-PL" dirty="0"/>
        </a:p>
      </dgm:t>
    </dgm:pt>
    <dgm:pt modelId="{B7595401-13B6-4137-92F1-0EE146D23905}" type="parTrans" cxnId="{921222F9-CF5E-4CB0-A754-730D865B828A}">
      <dgm:prSet/>
      <dgm:spPr/>
      <dgm:t>
        <a:bodyPr/>
        <a:lstStyle/>
        <a:p>
          <a:endParaRPr lang="pl-PL"/>
        </a:p>
      </dgm:t>
    </dgm:pt>
    <dgm:pt modelId="{38AB0949-FB47-4073-8CCF-FD28C455E562}" type="sibTrans" cxnId="{921222F9-CF5E-4CB0-A754-730D865B828A}">
      <dgm:prSet/>
      <dgm:spPr/>
      <dgm:t>
        <a:bodyPr/>
        <a:lstStyle/>
        <a:p>
          <a:endParaRPr lang="pl-PL"/>
        </a:p>
      </dgm:t>
    </dgm:pt>
    <dgm:pt modelId="{FF460A84-7BD5-45F9-80F2-6CC4D7CD2C7F}">
      <dgm:prSet phldrT="[Tekst]"/>
      <dgm:spPr/>
      <dgm:t>
        <a:bodyPr anchor="t"/>
        <a:lstStyle/>
        <a:p>
          <a:r>
            <a:rPr lang="pl-PL" dirty="0" smtClean="0"/>
            <a:t>Psychologiczne</a:t>
          </a:r>
          <a:endParaRPr lang="pl-PL" dirty="0"/>
        </a:p>
      </dgm:t>
    </dgm:pt>
    <dgm:pt modelId="{C01D41EC-2F27-4569-82FE-F3D4DBEA2FAF}" type="parTrans" cxnId="{E30311EA-4C09-4B7A-9F6D-6F5E26605914}">
      <dgm:prSet/>
      <dgm:spPr/>
      <dgm:t>
        <a:bodyPr/>
        <a:lstStyle/>
        <a:p>
          <a:endParaRPr lang="pl-PL"/>
        </a:p>
      </dgm:t>
    </dgm:pt>
    <dgm:pt modelId="{A494AA1B-8D76-4D96-97D2-0A2102F9537C}" type="sibTrans" cxnId="{E30311EA-4C09-4B7A-9F6D-6F5E26605914}">
      <dgm:prSet/>
      <dgm:spPr/>
      <dgm:t>
        <a:bodyPr/>
        <a:lstStyle/>
        <a:p>
          <a:endParaRPr lang="pl-PL"/>
        </a:p>
      </dgm:t>
    </dgm:pt>
    <dgm:pt modelId="{79633A39-F9D1-47A4-9AE1-510DF57C5F85}">
      <dgm:prSet phldrT="[Tekst]"/>
      <dgm:spPr/>
      <dgm:t>
        <a:bodyPr/>
        <a:lstStyle/>
        <a:p>
          <a:pPr algn="ctr"/>
          <a:r>
            <a:rPr lang="pl-PL" b="1" dirty="0" smtClean="0"/>
            <a:t>Rozwiązywanie problemów</a:t>
          </a:r>
          <a:endParaRPr lang="pl-PL" b="1" dirty="0"/>
        </a:p>
      </dgm:t>
    </dgm:pt>
    <dgm:pt modelId="{6E14C154-E528-4AA9-8C25-5ACFDEE21258}" type="parTrans" cxnId="{4D307C1B-A243-4237-9C87-2C2C293629FE}">
      <dgm:prSet/>
      <dgm:spPr/>
      <dgm:t>
        <a:bodyPr/>
        <a:lstStyle/>
        <a:p>
          <a:endParaRPr lang="pl-PL"/>
        </a:p>
      </dgm:t>
    </dgm:pt>
    <dgm:pt modelId="{BC08D894-CAC7-4AEE-92F6-88B63CA45A35}" type="sibTrans" cxnId="{4D307C1B-A243-4237-9C87-2C2C293629FE}">
      <dgm:prSet/>
      <dgm:spPr/>
      <dgm:t>
        <a:bodyPr/>
        <a:lstStyle/>
        <a:p>
          <a:endParaRPr lang="pl-PL"/>
        </a:p>
      </dgm:t>
    </dgm:pt>
    <dgm:pt modelId="{9DC0E871-988D-4BD4-BF7A-235771E985E6}">
      <dgm:prSet phldrT="[Tekst]"/>
      <dgm:spPr/>
      <dgm:t>
        <a:bodyPr/>
        <a:lstStyle/>
        <a:p>
          <a:r>
            <a:rPr lang="pl-PL" dirty="0" smtClean="0"/>
            <a:t>Alkoholowych</a:t>
          </a:r>
          <a:endParaRPr lang="pl-PL" dirty="0"/>
        </a:p>
      </dgm:t>
    </dgm:pt>
    <dgm:pt modelId="{5901B025-A6BF-463D-9AC0-5B38911650EC}" type="parTrans" cxnId="{784FC8B4-67BB-49BE-85FA-329AE5532D6B}">
      <dgm:prSet/>
      <dgm:spPr/>
      <dgm:t>
        <a:bodyPr/>
        <a:lstStyle/>
        <a:p>
          <a:endParaRPr lang="pl-PL"/>
        </a:p>
      </dgm:t>
    </dgm:pt>
    <dgm:pt modelId="{B3959115-7C25-40F4-8191-3BD60B328D8D}" type="sibTrans" cxnId="{784FC8B4-67BB-49BE-85FA-329AE5532D6B}">
      <dgm:prSet/>
      <dgm:spPr/>
      <dgm:t>
        <a:bodyPr/>
        <a:lstStyle/>
        <a:p>
          <a:endParaRPr lang="pl-PL"/>
        </a:p>
      </dgm:t>
    </dgm:pt>
    <dgm:pt modelId="{0BEEFCCE-6564-429E-AD4E-1FF357E4FC75}">
      <dgm:prSet phldrT="[Tekst]"/>
      <dgm:spPr/>
      <dgm:t>
        <a:bodyPr/>
        <a:lstStyle/>
        <a:p>
          <a:pPr algn="ctr"/>
          <a:r>
            <a:rPr lang="pl-PL" b="1" dirty="0" smtClean="0"/>
            <a:t>W zakresie praw:</a:t>
          </a:r>
          <a:endParaRPr lang="pl-PL" b="1" dirty="0"/>
        </a:p>
      </dgm:t>
    </dgm:pt>
    <dgm:pt modelId="{8C156252-98CA-4CE6-9330-027559806D63}" type="parTrans" cxnId="{4BB1021A-C79E-4A49-8BF3-39F0F04001B2}">
      <dgm:prSet/>
      <dgm:spPr/>
      <dgm:t>
        <a:bodyPr/>
        <a:lstStyle/>
        <a:p>
          <a:endParaRPr lang="pl-PL"/>
        </a:p>
      </dgm:t>
    </dgm:pt>
    <dgm:pt modelId="{8164811C-253B-47A1-9647-2B94632F7E07}" type="sibTrans" cxnId="{4BB1021A-C79E-4A49-8BF3-39F0F04001B2}">
      <dgm:prSet/>
      <dgm:spPr/>
      <dgm:t>
        <a:bodyPr/>
        <a:lstStyle/>
        <a:p>
          <a:endParaRPr lang="pl-PL"/>
        </a:p>
      </dgm:t>
    </dgm:pt>
    <dgm:pt modelId="{E58A6E2C-7C18-4DB6-B422-329994F7D41B}">
      <dgm:prSet phldrT="[Tekst]"/>
      <dgm:spPr/>
      <dgm:t>
        <a:bodyPr/>
        <a:lstStyle/>
        <a:p>
          <a:r>
            <a:rPr lang="pl-PL" dirty="0" smtClean="0"/>
            <a:t>Dziecka</a:t>
          </a:r>
          <a:endParaRPr lang="pl-PL" dirty="0"/>
        </a:p>
      </dgm:t>
    </dgm:pt>
    <dgm:pt modelId="{95221115-7748-4DEE-85DA-FB3F40D5C2B4}" type="parTrans" cxnId="{B29DC76D-6542-4750-A06A-4E0ADF8926B5}">
      <dgm:prSet/>
      <dgm:spPr/>
      <dgm:t>
        <a:bodyPr/>
        <a:lstStyle/>
        <a:p>
          <a:endParaRPr lang="pl-PL"/>
        </a:p>
      </dgm:t>
    </dgm:pt>
    <dgm:pt modelId="{C9304B96-7885-4CEE-83DB-EC96B615ADEB}" type="sibTrans" cxnId="{B29DC76D-6542-4750-A06A-4E0ADF8926B5}">
      <dgm:prSet/>
      <dgm:spPr/>
      <dgm:t>
        <a:bodyPr/>
        <a:lstStyle/>
        <a:p>
          <a:endParaRPr lang="pl-PL"/>
        </a:p>
      </dgm:t>
    </dgm:pt>
    <dgm:pt modelId="{799F7B63-7CFE-45AE-8DAE-55C9BD97C147}">
      <dgm:prSet phldrT="[Tekst]"/>
      <dgm:spPr/>
      <dgm:t>
        <a:bodyPr/>
        <a:lstStyle/>
        <a:p>
          <a:r>
            <a:rPr lang="pl-PL" dirty="0" smtClean="0"/>
            <a:t>Konsumenta</a:t>
          </a:r>
          <a:endParaRPr lang="pl-PL" dirty="0"/>
        </a:p>
      </dgm:t>
    </dgm:pt>
    <dgm:pt modelId="{7AC0A8CB-C58B-4A34-AC3D-B3896FE98E65}" type="parTrans" cxnId="{D47728CD-B37B-4F53-B58C-1FBC3EF9C4D2}">
      <dgm:prSet/>
      <dgm:spPr/>
      <dgm:t>
        <a:bodyPr/>
        <a:lstStyle/>
        <a:p>
          <a:endParaRPr lang="pl-PL"/>
        </a:p>
      </dgm:t>
    </dgm:pt>
    <dgm:pt modelId="{5677A1AB-2280-4CDB-9F8B-C034A7CEC6F2}" type="sibTrans" cxnId="{D47728CD-B37B-4F53-B58C-1FBC3EF9C4D2}">
      <dgm:prSet/>
      <dgm:spPr/>
      <dgm:t>
        <a:bodyPr/>
        <a:lstStyle/>
        <a:p>
          <a:endParaRPr lang="pl-PL"/>
        </a:p>
      </dgm:t>
    </dgm:pt>
    <dgm:pt modelId="{07EF6F8A-E0BD-494C-A109-57ED98FBC5A7}">
      <dgm:prSet phldrT="[Tekst]"/>
      <dgm:spPr/>
      <dgm:t>
        <a:bodyPr/>
        <a:lstStyle/>
        <a:p>
          <a:r>
            <a:rPr lang="pl-PL" dirty="0" smtClean="0"/>
            <a:t>Pacjenta</a:t>
          </a:r>
          <a:endParaRPr lang="pl-PL" dirty="0"/>
        </a:p>
      </dgm:t>
    </dgm:pt>
    <dgm:pt modelId="{340DC264-A149-456C-8F64-BA86956979FF}" type="parTrans" cxnId="{89862F50-B2CA-4C6E-96F4-BAE135091A46}">
      <dgm:prSet/>
      <dgm:spPr/>
      <dgm:t>
        <a:bodyPr/>
        <a:lstStyle/>
        <a:p>
          <a:endParaRPr lang="pl-PL"/>
        </a:p>
      </dgm:t>
    </dgm:pt>
    <dgm:pt modelId="{D8D14444-0643-47BF-A6A2-8C5A1F0D46E4}" type="sibTrans" cxnId="{89862F50-B2CA-4C6E-96F4-BAE135091A46}">
      <dgm:prSet/>
      <dgm:spPr/>
      <dgm:t>
        <a:bodyPr/>
        <a:lstStyle/>
        <a:p>
          <a:endParaRPr lang="pl-PL"/>
        </a:p>
      </dgm:t>
    </dgm:pt>
    <dgm:pt modelId="{C02BCDA8-5D98-4811-A94C-20BD1C5EF6C9}">
      <dgm:prSet phldrT="[Tekst]"/>
      <dgm:spPr/>
      <dgm:t>
        <a:bodyPr/>
        <a:lstStyle/>
        <a:p>
          <a:r>
            <a:rPr lang="pl-PL" dirty="0" smtClean="0"/>
            <a:t>Pracy</a:t>
          </a:r>
          <a:endParaRPr lang="pl-PL" dirty="0"/>
        </a:p>
      </dgm:t>
    </dgm:pt>
    <dgm:pt modelId="{51D9A849-9A91-47AB-8FA3-C3426BFEB22E}" type="parTrans" cxnId="{070F7925-D07A-41CC-91BC-43479538929A}">
      <dgm:prSet/>
      <dgm:spPr/>
      <dgm:t>
        <a:bodyPr/>
        <a:lstStyle/>
        <a:p>
          <a:endParaRPr lang="pl-PL"/>
        </a:p>
      </dgm:t>
    </dgm:pt>
    <dgm:pt modelId="{330F1CAA-F89C-4208-8736-4D8EF430A5BB}" type="sibTrans" cxnId="{070F7925-D07A-41CC-91BC-43479538929A}">
      <dgm:prSet/>
      <dgm:spPr/>
      <dgm:t>
        <a:bodyPr/>
        <a:lstStyle/>
        <a:p>
          <a:endParaRPr lang="pl-PL"/>
        </a:p>
      </dgm:t>
    </dgm:pt>
    <dgm:pt modelId="{F5C77A17-4A25-45DD-A3EE-CF4231EBC800}">
      <dgm:prSet phldrT="[Tekst]"/>
      <dgm:spPr/>
      <dgm:t>
        <a:bodyPr/>
        <a:lstStyle/>
        <a:p>
          <a:r>
            <a:rPr lang="pl-PL" dirty="0" smtClean="0"/>
            <a:t>Podatkowych</a:t>
          </a:r>
          <a:endParaRPr lang="pl-PL" dirty="0"/>
        </a:p>
      </dgm:t>
    </dgm:pt>
    <dgm:pt modelId="{F4C0284F-EB28-41A3-A462-E038EE0A2774}" type="parTrans" cxnId="{43A2D572-8326-4E69-A763-6270661037CF}">
      <dgm:prSet/>
      <dgm:spPr/>
      <dgm:t>
        <a:bodyPr/>
        <a:lstStyle/>
        <a:p>
          <a:endParaRPr lang="pl-PL"/>
        </a:p>
      </dgm:t>
    </dgm:pt>
    <dgm:pt modelId="{B04E4EFE-A1BC-432D-913A-DFD6E0437E5C}" type="sibTrans" cxnId="{43A2D572-8326-4E69-A763-6270661037CF}">
      <dgm:prSet/>
      <dgm:spPr/>
      <dgm:t>
        <a:bodyPr/>
        <a:lstStyle/>
        <a:p>
          <a:endParaRPr lang="pl-PL"/>
        </a:p>
      </dgm:t>
    </dgm:pt>
    <dgm:pt modelId="{44D66353-7AE1-4113-9D81-93CF184EFE20}">
      <dgm:prSet phldrT="[Tekst]"/>
      <dgm:spPr/>
      <dgm:t>
        <a:bodyPr anchor="t"/>
        <a:lstStyle/>
        <a:p>
          <a:r>
            <a:rPr lang="pl-PL" dirty="0" smtClean="0"/>
            <a:t>Pedagogiczne</a:t>
          </a:r>
          <a:endParaRPr lang="pl-PL" dirty="0"/>
        </a:p>
      </dgm:t>
    </dgm:pt>
    <dgm:pt modelId="{D0CB329D-94F0-4924-9479-7E1F9432BBD3}" type="parTrans" cxnId="{1DAB7D1E-CD86-467B-B684-E14A6B1FE832}">
      <dgm:prSet/>
      <dgm:spPr/>
      <dgm:t>
        <a:bodyPr/>
        <a:lstStyle/>
        <a:p>
          <a:endParaRPr lang="pl-PL"/>
        </a:p>
      </dgm:t>
    </dgm:pt>
    <dgm:pt modelId="{87654BA7-5065-4E13-BDCE-81B044CA5E89}" type="sibTrans" cxnId="{1DAB7D1E-CD86-467B-B684-E14A6B1FE832}">
      <dgm:prSet/>
      <dgm:spPr/>
      <dgm:t>
        <a:bodyPr/>
        <a:lstStyle/>
        <a:p>
          <a:endParaRPr lang="pl-PL"/>
        </a:p>
      </dgm:t>
    </dgm:pt>
    <dgm:pt modelId="{AEFF14EA-C957-418A-A53C-59BAE8B7DE14}">
      <dgm:prSet phldrT="[Tekst]"/>
      <dgm:spPr/>
      <dgm:t>
        <a:bodyPr anchor="t"/>
        <a:lstStyle/>
        <a:p>
          <a:r>
            <a:rPr lang="pl-PL" dirty="0" smtClean="0"/>
            <a:t>Z zakresu pomocy społecznej </a:t>
          </a:r>
          <a:endParaRPr lang="pl-PL" dirty="0"/>
        </a:p>
      </dgm:t>
    </dgm:pt>
    <dgm:pt modelId="{7361A448-272F-49A8-90C8-E45F17717308}" type="parTrans" cxnId="{50518705-8662-4AEE-BCD4-3962481D7CE5}">
      <dgm:prSet/>
      <dgm:spPr/>
      <dgm:t>
        <a:bodyPr/>
        <a:lstStyle/>
        <a:p>
          <a:endParaRPr lang="pl-PL"/>
        </a:p>
      </dgm:t>
    </dgm:pt>
    <dgm:pt modelId="{3E591850-5BB2-4EAA-BFE1-04A207577D10}" type="sibTrans" cxnId="{50518705-8662-4AEE-BCD4-3962481D7CE5}">
      <dgm:prSet/>
      <dgm:spPr/>
      <dgm:t>
        <a:bodyPr/>
        <a:lstStyle/>
        <a:p>
          <a:endParaRPr lang="pl-PL"/>
        </a:p>
      </dgm:t>
    </dgm:pt>
    <dgm:pt modelId="{5E6CADD0-E9E3-4083-9C84-540610798AC9}">
      <dgm:prSet phldrT="[Tekst]"/>
      <dgm:spPr/>
      <dgm:t>
        <a:bodyPr/>
        <a:lstStyle/>
        <a:p>
          <a:r>
            <a:rPr lang="pl-PL" dirty="0" smtClean="0"/>
            <a:t>Uzależnień </a:t>
          </a:r>
          <a:endParaRPr lang="pl-PL" dirty="0"/>
        </a:p>
      </dgm:t>
    </dgm:pt>
    <dgm:pt modelId="{59FE746B-FB86-4F85-8BB2-6D4DE3CA24B0}" type="parTrans" cxnId="{256DEE02-BB16-40C2-A014-F46CAC0A9E88}">
      <dgm:prSet/>
      <dgm:spPr/>
      <dgm:t>
        <a:bodyPr/>
        <a:lstStyle/>
        <a:p>
          <a:endParaRPr lang="pl-PL"/>
        </a:p>
      </dgm:t>
    </dgm:pt>
    <dgm:pt modelId="{D55528D3-550B-43BB-AE2E-FF2A69027F38}" type="sibTrans" cxnId="{256DEE02-BB16-40C2-A014-F46CAC0A9E88}">
      <dgm:prSet/>
      <dgm:spPr/>
      <dgm:t>
        <a:bodyPr/>
        <a:lstStyle/>
        <a:p>
          <a:endParaRPr lang="pl-PL"/>
        </a:p>
      </dgm:t>
    </dgm:pt>
    <dgm:pt modelId="{3AE3C109-B67D-402F-AE03-EC9849F7CA4F}">
      <dgm:prSet phldrT="[Tekst]"/>
      <dgm:spPr/>
      <dgm:t>
        <a:bodyPr/>
        <a:lstStyle/>
        <a:p>
          <a:r>
            <a:rPr lang="pl-PL" dirty="0" smtClean="0"/>
            <a:t>Przemocy w rodzinie</a:t>
          </a:r>
          <a:endParaRPr lang="pl-PL" dirty="0"/>
        </a:p>
      </dgm:t>
    </dgm:pt>
    <dgm:pt modelId="{3D7E66FC-0B79-44C7-80C9-4570807B2767}" type="parTrans" cxnId="{0270F56F-ECC0-4159-AAF9-95870B251DD5}">
      <dgm:prSet/>
      <dgm:spPr/>
      <dgm:t>
        <a:bodyPr/>
        <a:lstStyle/>
        <a:p>
          <a:endParaRPr lang="pl-PL"/>
        </a:p>
      </dgm:t>
    </dgm:pt>
    <dgm:pt modelId="{271923A5-01E7-471E-AABD-13FDC9D65251}" type="sibTrans" cxnId="{0270F56F-ECC0-4159-AAF9-95870B251DD5}">
      <dgm:prSet/>
      <dgm:spPr/>
      <dgm:t>
        <a:bodyPr/>
        <a:lstStyle/>
        <a:p>
          <a:endParaRPr lang="pl-PL"/>
        </a:p>
      </dgm:t>
    </dgm:pt>
    <dgm:pt modelId="{99E8E204-7EB9-4C87-A702-5705DF70B444}">
      <dgm:prSet phldrT="[Tekst]"/>
      <dgm:spPr/>
      <dgm:t>
        <a:bodyPr/>
        <a:lstStyle/>
        <a:p>
          <a:r>
            <a:rPr lang="pl-PL" dirty="0" smtClean="0"/>
            <a:t>Ubezpieczeń społecznych  </a:t>
          </a:r>
          <a:endParaRPr lang="pl-PL" dirty="0"/>
        </a:p>
      </dgm:t>
    </dgm:pt>
    <dgm:pt modelId="{52299DFD-E57C-480C-878D-8762E86123B7}" type="parTrans" cxnId="{83AD8E4C-46CD-438B-A3DD-1D5507F8D66F}">
      <dgm:prSet/>
      <dgm:spPr/>
      <dgm:t>
        <a:bodyPr/>
        <a:lstStyle/>
        <a:p>
          <a:endParaRPr lang="pl-PL"/>
        </a:p>
      </dgm:t>
    </dgm:pt>
    <dgm:pt modelId="{191D7636-4FDA-4AF0-92BC-4F70E8B45098}" type="sibTrans" cxnId="{83AD8E4C-46CD-438B-A3DD-1D5507F8D66F}">
      <dgm:prSet/>
      <dgm:spPr/>
      <dgm:t>
        <a:bodyPr/>
        <a:lstStyle/>
        <a:p>
          <a:endParaRPr lang="pl-PL"/>
        </a:p>
      </dgm:t>
    </dgm:pt>
    <dgm:pt modelId="{3E52F700-4F36-4472-B23F-3BC075504FAB}">
      <dgm:prSet phldrT="[Tekst]"/>
      <dgm:spPr/>
      <dgm:t>
        <a:bodyPr/>
        <a:lstStyle/>
        <a:p>
          <a:r>
            <a:rPr lang="pl-PL" dirty="0" smtClean="0"/>
            <a:t>Kryzysu osób bezrobotnych </a:t>
          </a:r>
          <a:endParaRPr lang="pl-PL" dirty="0"/>
        </a:p>
      </dgm:t>
    </dgm:pt>
    <dgm:pt modelId="{7D21A914-D2ED-4BBB-A458-82788A753534}" type="parTrans" cxnId="{6C34CCC1-F565-4A38-A382-8F3525B246EF}">
      <dgm:prSet/>
      <dgm:spPr/>
      <dgm:t>
        <a:bodyPr/>
        <a:lstStyle/>
        <a:p>
          <a:endParaRPr lang="pl-PL"/>
        </a:p>
      </dgm:t>
    </dgm:pt>
    <dgm:pt modelId="{5D792099-A2FC-40DC-B4A6-C3073620F806}" type="sibTrans" cxnId="{6C34CCC1-F565-4A38-A382-8F3525B246EF}">
      <dgm:prSet/>
      <dgm:spPr/>
      <dgm:t>
        <a:bodyPr/>
        <a:lstStyle/>
        <a:p>
          <a:endParaRPr lang="pl-PL"/>
        </a:p>
      </dgm:t>
    </dgm:pt>
    <dgm:pt modelId="{07267F3F-4049-41BC-8D7B-81E50B323C97}">
      <dgm:prSet phldrT="[Tekst]"/>
      <dgm:spPr/>
      <dgm:t>
        <a:bodyPr/>
        <a:lstStyle/>
        <a:p>
          <a:r>
            <a:rPr lang="pl-PL" dirty="0" smtClean="0"/>
            <a:t>Osób poszkodowanych przestępstwem </a:t>
          </a:r>
          <a:endParaRPr lang="pl-PL" dirty="0"/>
        </a:p>
      </dgm:t>
    </dgm:pt>
    <dgm:pt modelId="{D3F4DC17-DE98-4F4D-8FF8-EFACECACC5D0}" type="parTrans" cxnId="{D19E5C0E-9484-45BA-96B9-B86468D30225}">
      <dgm:prSet/>
      <dgm:spPr/>
      <dgm:t>
        <a:bodyPr/>
        <a:lstStyle/>
        <a:p>
          <a:endParaRPr lang="pl-PL"/>
        </a:p>
      </dgm:t>
    </dgm:pt>
    <dgm:pt modelId="{AF60B601-7E94-414C-BC6D-DC6CA26E43AF}" type="sibTrans" cxnId="{D19E5C0E-9484-45BA-96B9-B86468D30225}">
      <dgm:prSet/>
      <dgm:spPr/>
      <dgm:t>
        <a:bodyPr/>
        <a:lstStyle/>
        <a:p>
          <a:endParaRPr lang="pl-PL"/>
        </a:p>
      </dgm:t>
    </dgm:pt>
    <dgm:pt modelId="{1CCE2582-8142-464D-ABFD-82DFDB05A602}" type="pres">
      <dgm:prSet presAssocID="{930E0439-01C0-4BD0-A0F7-21C5FA1C7D3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F7B10E8-07DB-4F53-83F1-1FDA65CD76F7}" type="pres">
      <dgm:prSet presAssocID="{346E32EF-C120-4BF2-83ED-7D511CAC85B3}" presName="compositeNode" presStyleCnt="0">
        <dgm:presLayoutVars>
          <dgm:bulletEnabled val="1"/>
        </dgm:presLayoutVars>
      </dgm:prSet>
      <dgm:spPr/>
    </dgm:pt>
    <dgm:pt modelId="{A297DCFA-19F6-4D86-9924-A6B33C0DBAA6}" type="pres">
      <dgm:prSet presAssocID="{346E32EF-C120-4BF2-83ED-7D511CAC85B3}" presName="image" presStyleLbl="fgImgPlace1" presStyleIdx="0" presStyleCnt="3" custScaleX="119941" custScaleY="112326" custLinFactNeighborY="-3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33C5B51-7EB6-493E-87FB-76DC92F3095F}" type="pres">
      <dgm:prSet presAssocID="{346E32EF-C120-4BF2-83ED-7D511CAC85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14A2B-8A28-4608-A92B-47FB6F1A79E6}" type="pres">
      <dgm:prSet presAssocID="{346E32EF-C120-4BF2-83ED-7D511CAC85B3}" presName="parentNode" presStyleLbl="revTx" presStyleIdx="0" presStyleCnt="3" custScaleX="99259" custScaleY="959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ED4CA-D0AF-4966-9562-46D7A5A2C715}" type="pres">
      <dgm:prSet presAssocID="{38AB0949-FB47-4073-8CCF-FD28C455E562}" presName="sibTrans" presStyleCnt="0"/>
      <dgm:spPr/>
    </dgm:pt>
    <dgm:pt modelId="{128D9017-10AF-499B-B2DC-53005839FACE}" type="pres">
      <dgm:prSet presAssocID="{79633A39-F9D1-47A4-9AE1-510DF57C5F85}" presName="compositeNode" presStyleCnt="0">
        <dgm:presLayoutVars>
          <dgm:bulletEnabled val="1"/>
        </dgm:presLayoutVars>
      </dgm:prSet>
      <dgm:spPr/>
    </dgm:pt>
    <dgm:pt modelId="{6A075862-10D2-415C-8B48-6CD8194D30E1}" type="pres">
      <dgm:prSet presAssocID="{79633A39-F9D1-47A4-9AE1-510DF57C5F85}" presName="image" presStyleLbl="fgImgPlace1" presStyleIdx="1" presStyleCnt="3" custScaleX="105558" custScaleY="107152" custLinFactNeighborX="8969" custLinFactNeighborY="-36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FF75B3-CE8D-47F0-991B-69801E45CFDA}" type="pres">
      <dgm:prSet presAssocID="{79633A39-F9D1-47A4-9AE1-510DF57C5F8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BA0A8-E180-43CF-B4F1-11AA238B6668}" type="pres">
      <dgm:prSet presAssocID="{79633A39-F9D1-47A4-9AE1-510DF57C5F8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C4971F-381B-4848-8F7A-112784249048}" type="pres">
      <dgm:prSet presAssocID="{BC08D894-CAC7-4AEE-92F6-88B63CA45A35}" presName="sibTrans" presStyleCnt="0"/>
      <dgm:spPr/>
    </dgm:pt>
    <dgm:pt modelId="{AD6D4F94-FF91-48CF-B088-3C4CFFF76863}" type="pres">
      <dgm:prSet presAssocID="{0BEEFCCE-6564-429E-AD4E-1FF357E4FC75}" presName="compositeNode" presStyleCnt="0">
        <dgm:presLayoutVars>
          <dgm:bulletEnabled val="1"/>
        </dgm:presLayoutVars>
      </dgm:prSet>
      <dgm:spPr/>
    </dgm:pt>
    <dgm:pt modelId="{CB2E1E48-F3F0-4900-B7CC-7A99A571179F}" type="pres">
      <dgm:prSet presAssocID="{0BEEFCCE-6564-429E-AD4E-1FF357E4FC75}" presName="image" presStyleLbl="fgImgPlace1" presStyleIdx="2" presStyleCnt="3" custScaleX="131597" custScaleY="109216" custLinFactNeighborX="10447" custLinFactNeighborY="-3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66105098-3B1D-4CBF-87FB-38B62FB4BFDC}" type="pres">
      <dgm:prSet presAssocID="{0BEEFCCE-6564-429E-AD4E-1FF357E4FC7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A1ECA2-C939-49D4-B45A-B11730A55D01}" type="pres">
      <dgm:prSet presAssocID="{0BEEFCCE-6564-429E-AD4E-1FF357E4FC7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6DEE02-BB16-40C2-A014-F46CAC0A9E88}" srcId="{79633A39-F9D1-47A4-9AE1-510DF57C5F85}" destId="{5E6CADD0-E9E3-4083-9C84-540610798AC9}" srcOrd="1" destOrd="0" parTransId="{59FE746B-FB86-4F85-8BB2-6D4DE3CA24B0}" sibTransId="{D55528D3-550B-43BB-AE2E-FF2A69027F38}"/>
    <dgm:cxn modelId="{784FC8B4-67BB-49BE-85FA-329AE5532D6B}" srcId="{79633A39-F9D1-47A4-9AE1-510DF57C5F85}" destId="{9DC0E871-988D-4BD4-BF7A-235771E985E6}" srcOrd="0" destOrd="0" parTransId="{5901B025-A6BF-463D-9AC0-5B38911650EC}" sibTransId="{B3959115-7C25-40F4-8191-3BD60B328D8D}"/>
    <dgm:cxn modelId="{1DAB7D1E-CD86-467B-B684-E14A6B1FE832}" srcId="{346E32EF-C120-4BF2-83ED-7D511CAC85B3}" destId="{44D66353-7AE1-4113-9D81-93CF184EFE20}" srcOrd="1" destOrd="0" parTransId="{D0CB329D-94F0-4924-9479-7E1F9432BBD3}" sibTransId="{87654BA7-5065-4E13-BDCE-81B044CA5E89}"/>
    <dgm:cxn modelId="{194AE6A0-6ACE-42C9-966E-3F733848E8F3}" type="presOf" srcId="{3AE3C109-B67D-402F-AE03-EC9849F7CA4F}" destId="{30FF75B3-CE8D-47F0-991B-69801E45CFDA}" srcOrd="0" destOrd="2" presId="urn:microsoft.com/office/officeart/2005/8/layout/hList2"/>
    <dgm:cxn modelId="{B29DC76D-6542-4750-A06A-4E0ADF8926B5}" srcId="{0BEEFCCE-6564-429E-AD4E-1FF357E4FC75}" destId="{E58A6E2C-7C18-4DB6-B422-329994F7D41B}" srcOrd="0" destOrd="0" parTransId="{95221115-7748-4DEE-85DA-FB3F40D5C2B4}" sibTransId="{C9304B96-7885-4CEE-83DB-EC96B615ADEB}"/>
    <dgm:cxn modelId="{921222F9-CF5E-4CB0-A754-730D865B828A}" srcId="{930E0439-01C0-4BD0-A0F7-21C5FA1C7D3D}" destId="{346E32EF-C120-4BF2-83ED-7D511CAC85B3}" srcOrd="0" destOrd="0" parTransId="{B7595401-13B6-4137-92F1-0EE146D23905}" sibTransId="{38AB0949-FB47-4073-8CCF-FD28C455E562}"/>
    <dgm:cxn modelId="{070F7925-D07A-41CC-91BC-43479538929A}" srcId="{0BEEFCCE-6564-429E-AD4E-1FF357E4FC75}" destId="{C02BCDA8-5D98-4811-A94C-20BD1C5EF6C9}" srcOrd="3" destOrd="0" parTransId="{51D9A849-9A91-47AB-8FA3-C3426BFEB22E}" sibTransId="{330F1CAA-F89C-4208-8736-4D8EF430A5BB}"/>
    <dgm:cxn modelId="{E30311EA-4C09-4B7A-9F6D-6F5E26605914}" srcId="{346E32EF-C120-4BF2-83ED-7D511CAC85B3}" destId="{FF460A84-7BD5-45F9-80F2-6CC4D7CD2C7F}" srcOrd="0" destOrd="0" parTransId="{C01D41EC-2F27-4569-82FE-F3D4DBEA2FAF}" sibTransId="{A494AA1B-8D76-4D96-97D2-0A2102F9537C}"/>
    <dgm:cxn modelId="{89862F50-B2CA-4C6E-96F4-BAE135091A46}" srcId="{0BEEFCCE-6564-429E-AD4E-1FF357E4FC75}" destId="{07EF6F8A-E0BD-494C-A109-57ED98FBC5A7}" srcOrd="2" destOrd="0" parTransId="{340DC264-A149-456C-8F64-BA86956979FF}" sibTransId="{D8D14444-0643-47BF-A6A2-8C5A1F0D46E4}"/>
    <dgm:cxn modelId="{43A2D572-8326-4E69-A763-6270661037CF}" srcId="{0BEEFCCE-6564-429E-AD4E-1FF357E4FC75}" destId="{F5C77A17-4A25-45DD-A3EE-CF4231EBC800}" srcOrd="4" destOrd="0" parTransId="{F4C0284F-EB28-41A3-A462-E038EE0A2774}" sibTransId="{B04E4EFE-A1BC-432D-913A-DFD6E0437E5C}"/>
    <dgm:cxn modelId="{FE377A6A-6FFB-4A67-A0B9-BE51EBC0422F}" type="presOf" srcId="{930E0439-01C0-4BD0-A0F7-21C5FA1C7D3D}" destId="{1CCE2582-8142-464D-ABFD-82DFDB05A602}" srcOrd="0" destOrd="0" presId="urn:microsoft.com/office/officeart/2005/8/layout/hList2"/>
    <dgm:cxn modelId="{B2D6824E-50F8-4D7F-A1AA-7DCFA71E1720}" type="presOf" srcId="{799F7B63-7CFE-45AE-8DAE-55C9BD97C147}" destId="{66105098-3B1D-4CBF-87FB-38B62FB4BFDC}" srcOrd="0" destOrd="1" presId="urn:microsoft.com/office/officeart/2005/8/layout/hList2"/>
    <dgm:cxn modelId="{0270F56F-ECC0-4159-AAF9-95870B251DD5}" srcId="{79633A39-F9D1-47A4-9AE1-510DF57C5F85}" destId="{3AE3C109-B67D-402F-AE03-EC9849F7CA4F}" srcOrd="2" destOrd="0" parTransId="{3D7E66FC-0B79-44C7-80C9-4570807B2767}" sibTransId="{271923A5-01E7-471E-AABD-13FDC9D65251}"/>
    <dgm:cxn modelId="{395B2BCB-6FB8-4D89-96A7-82ADF627115A}" type="presOf" srcId="{0BEEFCCE-6564-429E-AD4E-1FF357E4FC75}" destId="{DBA1ECA2-C939-49D4-B45A-B11730A55D01}" srcOrd="0" destOrd="0" presId="urn:microsoft.com/office/officeart/2005/8/layout/hList2"/>
    <dgm:cxn modelId="{4BB1021A-C79E-4A49-8BF3-39F0F04001B2}" srcId="{930E0439-01C0-4BD0-A0F7-21C5FA1C7D3D}" destId="{0BEEFCCE-6564-429E-AD4E-1FF357E4FC75}" srcOrd="2" destOrd="0" parTransId="{8C156252-98CA-4CE6-9330-027559806D63}" sibTransId="{8164811C-253B-47A1-9647-2B94632F7E07}"/>
    <dgm:cxn modelId="{D19E5C0E-9484-45BA-96B9-B86468D30225}" srcId="{79633A39-F9D1-47A4-9AE1-510DF57C5F85}" destId="{07267F3F-4049-41BC-8D7B-81E50B323C97}" srcOrd="4" destOrd="0" parTransId="{D3F4DC17-DE98-4F4D-8FF8-EFACECACC5D0}" sibTransId="{AF60B601-7E94-414C-BC6D-DC6CA26E43AF}"/>
    <dgm:cxn modelId="{D47728CD-B37B-4F53-B58C-1FBC3EF9C4D2}" srcId="{0BEEFCCE-6564-429E-AD4E-1FF357E4FC75}" destId="{799F7B63-7CFE-45AE-8DAE-55C9BD97C147}" srcOrd="1" destOrd="0" parTransId="{7AC0A8CB-C58B-4A34-AC3D-B3896FE98E65}" sibTransId="{5677A1AB-2280-4CDB-9F8B-C034A7CEC6F2}"/>
    <dgm:cxn modelId="{83AD8E4C-46CD-438B-A3DD-1D5507F8D66F}" srcId="{0BEEFCCE-6564-429E-AD4E-1FF357E4FC75}" destId="{99E8E204-7EB9-4C87-A702-5705DF70B444}" srcOrd="5" destOrd="0" parTransId="{52299DFD-E57C-480C-878D-8762E86123B7}" sibTransId="{191D7636-4FDA-4AF0-92BC-4F70E8B45098}"/>
    <dgm:cxn modelId="{4D307C1B-A243-4237-9C87-2C2C293629FE}" srcId="{930E0439-01C0-4BD0-A0F7-21C5FA1C7D3D}" destId="{79633A39-F9D1-47A4-9AE1-510DF57C5F85}" srcOrd="1" destOrd="0" parTransId="{6E14C154-E528-4AA9-8C25-5ACFDEE21258}" sibTransId="{BC08D894-CAC7-4AEE-92F6-88B63CA45A35}"/>
    <dgm:cxn modelId="{B2DEC0AA-3417-4FC6-B300-A10B96389CA3}" type="presOf" srcId="{3E52F700-4F36-4472-B23F-3BC075504FAB}" destId="{30FF75B3-CE8D-47F0-991B-69801E45CFDA}" srcOrd="0" destOrd="3" presId="urn:microsoft.com/office/officeart/2005/8/layout/hList2"/>
    <dgm:cxn modelId="{7CC585A3-71B5-4E7B-9BCA-A76EBD3D2BC2}" type="presOf" srcId="{9DC0E871-988D-4BD4-BF7A-235771E985E6}" destId="{30FF75B3-CE8D-47F0-991B-69801E45CFDA}" srcOrd="0" destOrd="0" presId="urn:microsoft.com/office/officeart/2005/8/layout/hList2"/>
    <dgm:cxn modelId="{4CCA275B-C6AD-4239-9B04-28B34456C14F}" type="presOf" srcId="{346E32EF-C120-4BF2-83ED-7D511CAC85B3}" destId="{60514A2B-8A28-4608-A92B-47FB6F1A79E6}" srcOrd="0" destOrd="0" presId="urn:microsoft.com/office/officeart/2005/8/layout/hList2"/>
    <dgm:cxn modelId="{C50562D9-EC34-4396-9A34-394A1D97341C}" type="presOf" srcId="{FF460A84-7BD5-45F9-80F2-6CC4D7CD2C7F}" destId="{433C5B51-7EB6-493E-87FB-76DC92F3095F}" srcOrd="0" destOrd="0" presId="urn:microsoft.com/office/officeart/2005/8/layout/hList2"/>
    <dgm:cxn modelId="{25E58E75-9FAC-4C4B-A898-716DD35BE353}" type="presOf" srcId="{44D66353-7AE1-4113-9D81-93CF184EFE20}" destId="{433C5B51-7EB6-493E-87FB-76DC92F3095F}" srcOrd="0" destOrd="1" presId="urn:microsoft.com/office/officeart/2005/8/layout/hList2"/>
    <dgm:cxn modelId="{50518705-8662-4AEE-BCD4-3962481D7CE5}" srcId="{346E32EF-C120-4BF2-83ED-7D511CAC85B3}" destId="{AEFF14EA-C957-418A-A53C-59BAE8B7DE14}" srcOrd="2" destOrd="0" parTransId="{7361A448-272F-49A8-90C8-E45F17717308}" sibTransId="{3E591850-5BB2-4EAA-BFE1-04A207577D10}"/>
    <dgm:cxn modelId="{26E01D70-AC34-4695-B5EB-9C402BC8FE7F}" type="presOf" srcId="{99E8E204-7EB9-4C87-A702-5705DF70B444}" destId="{66105098-3B1D-4CBF-87FB-38B62FB4BFDC}" srcOrd="0" destOrd="5" presId="urn:microsoft.com/office/officeart/2005/8/layout/hList2"/>
    <dgm:cxn modelId="{6C34CCC1-F565-4A38-A382-8F3525B246EF}" srcId="{79633A39-F9D1-47A4-9AE1-510DF57C5F85}" destId="{3E52F700-4F36-4472-B23F-3BC075504FAB}" srcOrd="3" destOrd="0" parTransId="{7D21A914-D2ED-4BBB-A458-82788A753534}" sibTransId="{5D792099-A2FC-40DC-B4A6-C3073620F806}"/>
    <dgm:cxn modelId="{A49ABC1B-0A96-4B2B-A248-908F9C33B792}" type="presOf" srcId="{79633A39-F9D1-47A4-9AE1-510DF57C5F85}" destId="{441BA0A8-E180-43CF-B4F1-11AA238B6668}" srcOrd="0" destOrd="0" presId="urn:microsoft.com/office/officeart/2005/8/layout/hList2"/>
    <dgm:cxn modelId="{3E5BB881-0655-45A4-B1E5-CC684CE22B19}" type="presOf" srcId="{07267F3F-4049-41BC-8D7B-81E50B323C97}" destId="{30FF75B3-CE8D-47F0-991B-69801E45CFDA}" srcOrd="0" destOrd="4" presId="urn:microsoft.com/office/officeart/2005/8/layout/hList2"/>
    <dgm:cxn modelId="{C357765F-EE92-420E-A496-E40133152BE4}" type="presOf" srcId="{C02BCDA8-5D98-4811-A94C-20BD1C5EF6C9}" destId="{66105098-3B1D-4CBF-87FB-38B62FB4BFDC}" srcOrd="0" destOrd="3" presId="urn:microsoft.com/office/officeart/2005/8/layout/hList2"/>
    <dgm:cxn modelId="{91054B33-41DE-42A1-90E7-8B465946B9A9}" type="presOf" srcId="{5E6CADD0-E9E3-4083-9C84-540610798AC9}" destId="{30FF75B3-CE8D-47F0-991B-69801E45CFDA}" srcOrd="0" destOrd="1" presId="urn:microsoft.com/office/officeart/2005/8/layout/hList2"/>
    <dgm:cxn modelId="{E581C73B-E88E-47A3-9617-1EF3F97A1D88}" type="presOf" srcId="{F5C77A17-4A25-45DD-A3EE-CF4231EBC800}" destId="{66105098-3B1D-4CBF-87FB-38B62FB4BFDC}" srcOrd="0" destOrd="4" presId="urn:microsoft.com/office/officeart/2005/8/layout/hList2"/>
    <dgm:cxn modelId="{9A7308F2-89A9-4E43-A366-90F5510C4EBE}" type="presOf" srcId="{E58A6E2C-7C18-4DB6-B422-329994F7D41B}" destId="{66105098-3B1D-4CBF-87FB-38B62FB4BFDC}" srcOrd="0" destOrd="0" presId="urn:microsoft.com/office/officeart/2005/8/layout/hList2"/>
    <dgm:cxn modelId="{04A737A5-5104-4DB1-8658-D47BD2608D15}" type="presOf" srcId="{AEFF14EA-C957-418A-A53C-59BAE8B7DE14}" destId="{433C5B51-7EB6-493E-87FB-76DC92F3095F}" srcOrd="0" destOrd="2" presId="urn:microsoft.com/office/officeart/2005/8/layout/hList2"/>
    <dgm:cxn modelId="{0AC6E10D-FAA1-40CB-8E14-9A5795DAB87F}" type="presOf" srcId="{07EF6F8A-E0BD-494C-A109-57ED98FBC5A7}" destId="{66105098-3B1D-4CBF-87FB-38B62FB4BFDC}" srcOrd="0" destOrd="2" presId="urn:microsoft.com/office/officeart/2005/8/layout/hList2"/>
    <dgm:cxn modelId="{440F3111-5E7F-4CA8-A83B-47440AD43ECC}" type="presParOf" srcId="{1CCE2582-8142-464D-ABFD-82DFDB05A602}" destId="{BF7B10E8-07DB-4F53-83F1-1FDA65CD76F7}" srcOrd="0" destOrd="0" presId="urn:microsoft.com/office/officeart/2005/8/layout/hList2"/>
    <dgm:cxn modelId="{1D874DBC-A2FC-4EC0-BD03-F2D91A8B189B}" type="presParOf" srcId="{BF7B10E8-07DB-4F53-83F1-1FDA65CD76F7}" destId="{A297DCFA-19F6-4D86-9924-A6B33C0DBAA6}" srcOrd="0" destOrd="0" presId="urn:microsoft.com/office/officeart/2005/8/layout/hList2"/>
    <dgm:cxn modelId="{B4EFC59F-D3C1-4C18-97C8-9A7031D51D5B}" type="presParOf" srcId="{BF7B10E8-07DB-4F53-83F1-1FDA65CD76F7}" destId="{433C5B51-7EB6-493E-87FB-76DC92F3095F}" srcOrd="1" destOrd="0" presId="urn:microsoft.com/office/officeart/2005/8/layout/hList2"/>
    <dgm:cxn modelId="{63DA5DB4-FA22-4560-B802-CB88C8ECDFE8}" type="presParOf" srcId="{BF7B10E8-07DB-4F53-83F1-1FDA65CD76F7}" destId="{60514A2B-8A28-4608-A92B-47FB6F1A79E6}" srcOrd="2" destOrd="0" presId="urn:microsoft.com/office/officeart/2005/8/layout/hList2"/>
    <dgm:cxn modelId="{F8744E42-F0FF-473E-ACD4-0823F0F17C83}" type="presParOf" srcId="{1CCE2582-8142-464D-ABFD-82DFDB05A602}" destId="{7FCED4CA-D0AF-4966-9562-46D7A5A2C715}" srcOrd="1" destOrd="0" presId="urn:microsoft.com/office/officeart/2005/8/layout/hList2"/>
    <dgm:cxn modelId="{6AD9AAC5-B3C6-43C7-9E5D-18F98914FA45}" type="presParOf" srcId="{1CCE2582-8142-464D-ABFD-82DFDB05A602}" destId="{128D9017-10AF-499B-B2DC-53005839FACE}" srcOrd="2" destOrd="0" presId="urn:microsoft.com/office/officeart/2005/8/layout/hList2"/>
    <dgm:cxn modelId="{592EA069-CD24-48B4-9852-E51503DA0458}" type="presParOf" srcId="{128D9017-10AF-499B-B2DC-53005839FACE}" destId="{6A075862-10D2-415C-8B48-6CD8194D30E1}" srcOrd="0" destOrd="0" presId="urn:microsoft.com/office/officeart/2005/8/layout/hList2"/>
    <dgm:cxn modelId="{E4193543-F243-455E-A41F-5927FB431991}" type="presParOf" srcId="{128D9017-10AF-499B-B2DC-53005839FACE}" destId="{30FF75B3-CE8D-47F0-991B-69801E45CFDA}" srcOrd="1" destOrd="0" presId="urn:microsoft.com/office/officeart/2005/8/layout/hList2"/>
    <dgm:cxn modelId="{B264F7BD-E0BA-4FD3-807E-983B13AF7695}" type="presParOf" srcId="{128D9017-10AF-499B-B2DC-53005839FACE}" destId="{441BA0A8-E180-43CF-B4F1-11AA238B6668}" srcOrd="2" destOrd="0" presId="urn:microsoft.com/office/officeart/2005/8/layout/hList2"/>
    <dgm:cxn modelId="{DFEA2EA0-F090-41F7-A641-873DA005A8A6}" type="presParOf" srcId="{1CCE2582-8142-464D-ABFD-82DFDB05A602}" destId="{65C4971F-381B-4848-8F7A-112784249048}" srcOrd="3" destOrd="0" presId="urn:microsoft.com/office/officeart/2005/8/layout/hList2"/>
    <dgm:cxn modelId="{88173294-6A77-4E13-A045-5D5371FF9EF7}" type="presParOf" srcId="{1CCE2582-8142-464D-ABFD-82DFDB05A602}" destId="{AD6D4F94-FF91-48CF-B088-3C4CFFF76863}" srcOrd="4" destOrd="0" presId="urn:microsoft.com/office/officeart/2005/8/layout/hList2"/>
    <dgm:cxn modelId="{ED937FC6-ABFD-4222-9D49-18C5B6C832A8}" type="presParOf" srcId="{AD6D4F94-FF91-48CF-B088-3C4CFFF76863}" destId="{CB2E1E48-F3F0-4900-B7CC-7A99A571179F}" srcOrd="0" destOrd="0" presId="urn:microsoft.com/office/officeart/2005/8/layout/hList2"/>
    <dgm:cxn modelId="{49E6A425-6EC9-4A7F-AE3A-D86D1E2346FB}" type="presParOf" srcId="{AD6D4F94-FF91-48CF-B088-3C4CFFF76863}" destId="{66105098-3B1D-4CBF-87FB-38B62FB4BFDC}" srcOrd="1" destOrd="0" presId="urn:microsoft.com/office/officeart/2005/8/layout/hList2"/>
    <dgm:cxn modelId="{B6B5035E-816A-4CCA-BF05-146D1CD8697A}" type="presParOf" srcId="{AD6D4F94-FF91-48CF-B088-3C4CFFF76863}" destId="{DBA1ECA2-C939-49D4-B45A-B11730A55D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2D9F4-15FE-4B94-96D2-9EBC2FA8588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545871-48EA-4BA7-AFBA-434B16EB09D1}">
      <dgm:prSet phldrT="[Tekst]"/>
      <dgm:spPr/>
      <dgm:t>
        <a:bodyPr/>
        <a:lstStyle/>
        <a:p>
          <a:r>
            <a:rPr lang="pl-PL" dirty="0" smtClean="0"/>
            <a:t>Skończyć studia wyższe z kierunkiem odpowiednim do świadczenia takich usług </a:t>
          </a:r>
          <a:endParaRPr lang="pl-PL" dirty="0"/>
        </a:p>
      </dgm:t>
    </dgm:pt>
    <dgm:pt modelId="{58DE6481-5F99-43FC-894C-49A981A566E1}" type="parTrans" cxnId="{33334383-345C-4447-89C3-61D4C2B8A529}">
      <dgm:prSet/>
      <dgm:spPr/>
      <dgm:t>
        <a:bodyPr/>
        <a:lstStyle/>
        <a:p>
          <a:endParaRPr lang="pl-PL"/>
        </a:p>
      </dgm:t>
    </dgm:pt>
    <dgm:pt modelId="{F62504FC-68D6-4DDB-8599-2864DABF40AE}" type="sibTrans" cxnId="{33334383-345C-4447-89C3-61D4C2B8A529}">
      <dgm:prSet/>
      <dgm:spPr/>
      <dgm:t>
        <a:bodyPr/>
        <a:lstStyle/>
        <a:p>
          <a:endParaRPr lang="pl-PL"/>
        </a:p>
      </dgm:t>
    </dgm:pt>
    <dgm:pt modelId="{5B8C0565-FDDF-4AF9-8468-867FC6E9AC4D}">
      <dgm:prSet phldrT="[Tekst]" custT="1"/>
      <dgm:spPr/>
      <dgm:t>
        <a:bodyPr/>
        <a:lstStyle/>
        <a:p>
          <a:r>
            <a:rPr lang="pl-PL" sz="1600" dirty="0" smtClean="0"/>
            <a:t>Mogą być to: psychologia, dziennikarstwo, kulturoznawstwo, pedagogika, politologia, praca socjalna, profilaktyka społeczna czy socjologia.</a:t>
          </a:r>
          <a:endParaRPr lang="pl-PL" sz="1600" dirty="0"/>
        </a:p>
      </dgm:t>
    </dgm:pt>
    <dgm:pt modelId="{7E52872E-326B-4AD1-B5C8-CD204CFA7B1A}" type="parTrans" cxnId="{B479DE97-0C34-499B-9455-9B8FBA6C9090}">
      <dgm:prSet/>
      <dgm:spPr/>
      <dgm:t>
        <a:bodyPr/>
        <a:lstStyle/>
        <a:p>
          <a:endParaRPr lang="pl-PL"/>
        </a:p>
      </dgm:t>
    </dgm:pt>
    <dgm:pt modelId="{CED7A52B-9C8F-4E86-8125-A67F7CAAE597}" type="sibTrans" cxnId="{B479DE97-0C34-499B-9455-9B8FBA6C9090}">
      <dgm:prSet/>
      <dgm:spPr/>
      <dgm:t>
        <a:bodyPr/>
        <a:lstStyle/>
        <a:p>
          <a:endParaRPr lang="pl-PL"/>
        </a:p>
      </dgm:t>
    </dgm:pt>
    <dgm:pt modelId="{14B80159-C724-4086-A8B1-498EE18E3F16}">
      <dgm:prSet phldrT="[Tekst]"/>
      <dgm:spPr/>
      <dgm:t>
        <a:bodyPr/>
        <a:lstStyle/>
        <a:p>
          <a:r>
            <a:rPr lang="pl-PL" dirty="0" smtClean="0"/>
            <a:t>Odbyć 70-godzinowy kurs przygotowawczy</a:t>
          </a:r>
          <a:endParaRPr lang="pl-PL" dirty="0"/>
        </a:p>
      </dgm:t>
    </dgm:pt>
    <dgm:pt modelId="{D88390B6-A96C-4040-AFF8-D89C9BD4625B}" type="parTrans" cxnId="{F9F16614-8A26-4A82-B2AA-815F22D30D50}">
      <dgm:prSet/>
      <dgm:spPr/>
      <dgm:t>
        <a:bodyPr/>
        <a:lstStyle/>
        <a:p>
          <a:endParaRPr lang="pl-PL"/>
        </a:p>
      </dgm:t>
    </dgm:pt>
    <dgm:pt modelId="{BDDCFDB0-7C35-427F-A1B1-35EC46F5016C}" type="sibTrans" cxnId="{F9F16614-8A26-4A82-B2AA-815F22D30D50}">
      <dgm:prSet/>
      <dgm:spPr/>
      <dgm:t>
        <a:bodyPr/>
        <a:lstStyle/>
        <a:p>
          <a:endParaRPr lang="pl-PL"/>
        </a:p>
      </dgm:t>
    </dgm:pt>
    <dgm:pt modelId="{D9252CE1-5C66-462C-B9FC-A56C4096FF5B}">
      <dgm:prSet phldrT="[Tekst]" custT="1"/>
      <dgm:spPr/>
      <dgm:t>
        <a:bodyPr/>
        <a:lstStyle/>
        <a:p>
          <a:r>
            <a:rPr lang="pl-PL" sz="1400" dirty="0" smtClean="0"/>
            <a:t>15 godzin – zajęcia z metodyki pracy doradcy</a:t>
          </a:r>
          <a:endParaRPr lang="pl-PL" sz="1400" dirty="0"/>
        </a:p>
      </dgm:t>
    </dgm:pt>
    <dgm:pt modelId="{C4B13410-5839-4865-8A64-C7B1E38A1683}" type="parTrans" cxnId="{BF683607-CBEB-4E07-9736-1D93AFF492B7}">
      <dgm:prSet/>
      <dgm:spPr/>
      <dgm:t>
        <a:bodyPr/>
        <a:lstStyle/>
        <a:p>
          <a:endParaRPr lang="pl-PL"/>
        </a:p>
      </dgm:t>
    </dgm:pt>
    <dgm:pt modelId="{0012F479-4D4F-41EB-9434-5C64ABC4B528}" type="sibTrans" cxnId="{BF683607-CBEB-4E07-9736-1D93AFF492B7}">
      <dgm:prSet/>
      <dgm:spPr/>
      <dgm:t>
        <a:bodyPr/>
        <a:lstStyle/>
        <a:p>
          <a:endParaRPr lang="pl-PL"/>
        </a:p>
      </dgm:t>
    </dgm:pt>
    <dgm:pt modelId="{D3EC65DA-1B8B-4510-BAEA-92D345B89E60}">
      <dgm:prSet phldrT="[Tekst]"/>
      <dgm:spPr/>
      <dgm:t>
        <a:bodyPr/>
        <a:lstStyle/>
        <a:p>
          <a:r>
            <a:rPr lang="pl-PL" dirty="0" smtClean="0"/>
            <a:t>Zdać egzamin dający uprawnienia do wykonywania pracy doradcy obywatelskiego </a:t>
          </a:r>
          <a:endParaRPr lang="pl-PL" dirty="0"/>
        </a:p>
      </dgm:t>
    </dgm:pt>
    <dgm:pt modelId="{3EB05A22-2B5D-4884-A490-08ADBFCD714F}" type="parTrans" cxnId="{3C43B039-8814-4D04-A281-E17E0A69913F}">
      <dgm:prSet/>
      <dgm:spPr/>
      <dgm:t>
        <a:bodyPr/>
        <a:lstStyle/>
        <a:p>
          <a:endParaRPr lang="pl-PL"/>
        </a:p>
      </dgm:t>
    </dgm:pt>
    <dgm:pt modelId="{C124FDF3-28EB-4742-9BC4-3B03FB2CAD26}" type="sibTrans" cxnId="{3C43B039-8814-4D04-A281-E17E0A69913F}">
      <dgm:prSet/>
      <dgm:spPr/>
      <dgm:t>
        <a:bodyPr/>
        <a:lstStyle/>
        <a:p>
          <a:endParaRPr lang="pl-PL"/>
        </a:p>
      </dgm:t>
    </dgm:pt>
    <dgm:pt modelId="{88763E91-8B47-4E89-A85F-1547BAC0A5A2}">
      <dgm:prSet phldrT="[Tekst]" custT="1"/>
      <dgm:spPr/>
      <dgm:t>
        <a:bodyPr/>
        <a:lstStyle/>
        <a:p>
          <a:r>
            <a:rPr lang="pl-PL" sz="1400" dirty="0" smtClean="0"/>
            <a:t>20 godzin- zagadnienia związane z poradnictwem osób zadłużonych </a:t>
          </a:r>
          <a:endParaRPr lang="pl-PL" sz="1400" dirty="0"/>
        </a:p>
      </dgm:t>
    </dgm:pt>
    <dgm:pt modelId="{648C99A4-D1E6-431B-9F6B-67678FF3247F}" type="parTrans" cxnId="{C4F5FAD7-87F8-4748-A037-99D6A1FDBD8C}">
      <dgm:prSet/>
      <dgm:spPr/>
      <dgm:t>
        <a:bodyPr/>
        <a:lstStyle/>
        <a:p>
          <a:endParaRPr lang="pl-PL"/>
        </a:p>
      </dgm:t>
    </dgm:pt>
    <dgm:pt modelId="{16A31B5A-5B18-4623-8129-20D6F7D89309}" type="sibTrans" cxnId="{C4F5FAD7-87F8-4748-A037-99D6A1FDBD8C}">
      <dgm:prSet/>
      <dgm:spPr/>
      <dgm:t>
        <a:bodyPr/>
        <a:lstStyle/>
        <a:p>
          <a:endParaRPr lang="pl-PL"/>
        </a:p>
      </dgm:t>
    </dgm:pt>
    <dgm:pt modelId="{52653894-DEEE-4E6F-84B3-F3A3604DEA25}">
      <dgm:prSet phldrT="[Tekst]" custT="1"/>
      <dgm:spPr/>
      <dgm:t>
        <a:bodyPr/>
        <a:lstStyle/>
        <a:p>
          <a:r>
            <a:rPr lang="pl-PL" sz="1400" dirty="0" smtClean="0"/>
            <a:t>35 godzin szkolenia merytorycznego może zostać poświęcone tematyce zabezpieczenia społecznego, spraw mieszkaniowych, dziedziczenia, własności oraz różnych dziedzin prawa </a:t>
          </a:r>
          <a:endParaRPr lang="pl-PL" sz="1400" dirty="0"/>
        </a:p>
      </dgm:t>
    </dgm:pt>
    <dgm:pt modelId="{54522848-E48C-4943-9455-394CAD6EA3E5}" type="parTrans" cxnId="{33A7667D-A314-4753-90C2-2F9F4A81DA15}">
      <dgm:prSet/>
      <dgm:spPr/>
      <dgm:t>
        <a:bodyPr/>
        <a:lstStyle/>
        <a:p>
          <a:endParaRPr lang="pl-PL"/>
        </a:p>
      </dgm:t>
    </dgm:pt>
    <dgm:pt modelId="{2C6C41BD-8975-44AB-8681-6001FF1FDC86}" type="sibTrans" cxnId="{33A7667D-A314-4753-90C2-2F9F4A81DA15}">
      <dgm:prSet/>
      <dgm:spPr/>
      <dgm:t>
        <a:bodyPr/>
        <a:lstStyle/>
        <a:p>
          <a:endParaRPr lang="pl-PL"/>
        </a:p>
      </dgm:t>
    </dgm:pt>
    <dgm:pt modelId="{AA45F540-7560-444D-8D12-05A4492C47F5}">
      <dgm:prSet phldrT="[Tekst]"/>
      <dgm:spPr/>
      <dgm:t>
        <a:bodyPr/>
        <a:lstStyle/>
        <a:p>
          <a:r>
            <a:rPr lang="pl-PL" dirty="0" smtClean="0"/>
            <a:t>Otrzymuje się zaświadczenie potwierdzające naszą wiedzę i umiejętności </a:t>
          </a:r>
          <a:endParaRPr lang="pl-PL" dirty="0"/>
        </a:p>
      </dgm:t>
    </dgm:pt>
    <dgm:pt modelId="{2ABEBB03-3A9D-4B5D-88C3-C5B6AF785C7B}" type="sibTrans" cxnId="{09F71B80-BCDA-425F-9369-587DCF0B59D6}">
      <dgm:prSet/>
      <dgm:spPr/>
      <dgm:t>
        <a:bodyPr/>
        <a:lstStyle/>
        <a:p>
          <a:endParaRPr lang="pl-PL"/>
        </a:p>
      </dgm:t>
    </dgm:pt>
    <dgm:pt modelId="{94F556BF-C039-41DA-A2FB-4E259DB9DDE5}" type="parTrans" cxnId="{09F71B80-BCDA-425F-9369-587DCF0B59D6}">
      <dgm:prSet/>
      <dgm:spPr/>
      <dgm:t>
        <a:bodyPr/>
        <a:lstStyle/>
        <a:p>
          <a:endParaRPr lang="pl-PL"/>
        </a:p>
      </dgm:t>
    </dgm:pt>
    <dgm:pt modelId="{58066B53-F9B0-42AB-9B38-4FCB4DA689C1}" type="pres">
      <dgm:prSet presAssocID="{D052D9F4-15FE-4B94-96D2-9EBC2FA858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5D8417-FEC6-4075-A656-EEAF1C6281F7}" type="pres">
      <dgm:prSet presAssocID="{89545871-48EA-4BA7-AFBA-434B16EB09D1}" presName="composite" presStyleCnt="0"/>
      <dgm:spPr/>
    </dgm:pt>
    <dgm:pt modelId="{D8D18AF5-6352-4CF5-84E1-4E2F92A8BA0F}" type="pres">
      <dgm:prSet presAssocID="{89545871-48EA-4BA7-AFBA-434B16EB09D1}" presName="bentUpArrow1" presStyleLbl="alignImgPlace1" presStyleIdx="0" presStyleCnt="2"/>
      <dgm:spPr/>
    </dgm:pt>
    <dgm:pt modelId="{44D60623-C026-4EDD-9A91-F4D27DD4CB8F}" type="pres">
      <dgm:prSet presAssocID="{89545871-48EA-4BA7-AFBA-434B16EB09D1}" presName="ParentText" presStyleLbl="node1" presStyleIdx="0" presStyleCnt="3" custScaleX="156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4716B5-CAF6-414A-878D-500065D7D2A7}" type="pres">
      <dgm:prSet presAssocID="{89545871-48EA-4BA7-AFBA-434B16EB09D1}" presName="ChildText" presStyleLbl="revTx" presStyleIdx="0" presStyleCnt="3" custScaleX="349857" custLinFactX="75630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3DE5A3-97F4-41AD-BA50-4C22DC21DFEE}" type="pres">
      <dgm:prSet presAssocID="{F62504FC-68D6-4DDB-8599-2864DABF40AE}" presName="sibTrans" presStyleCnt="0"/>
      <dgm:spPr/>
    </dgm:pt>
    <dgm:pt modelId="{B872792F-1019-470E-B40F-E68340D3E53B}" type="pres">
      <dgm:prSet presAssocID="{14B80159-C724-4086-A8B1-498EE18E3F16}" presName="composite" presStyleCnt="0"/>
      <dgm:spPr/>
    </dgm:pt>
    <dgm:pt modelId="{250AFF7B-8120-4D97-AA43-9081162CC8A8}" type="pres">
      <dgm:prSet presAssocID="{14B80159-C724-4086-A8B1-498EE18E3F16}" presName="bentUpArrow1" presStyleLbl="alignImgPlace1" presStyleIdx="1" presStyleCnt="2"/>
      <dgm:spPr/>
    </dgm:pt>
    <dgm:pt modelId="{7592CDA5-B36D-4566-BD24-1FE0140F8C31}" type="pres">
      <dgm:prSet presAssocID="{14B80159-C724-4086-A8B1-498EE18E3F16}" presName="ParentText" presStyleLbl="node1" presStyleIdx="1" presStyleCnt="3" custScaleX="138289" custLinFactNeighborX="-32891" custLinFactNeighborY="-3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71AB64-31F3-45BE-B301-2C5425D993A8}" type="pres">
      <dgm:prSet presAssocID="{14B80159-C724-4086-A8B1-498EE18E3F16}" presName="ChildText" presStyleLbl="revTx" presStyleIdx="1" presStyleCnt="3" custScaleX="323516" custScaleY="167320" custLinFactNeighborX="97625" custLinFactNeighborY="-2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29D41B-EB91-4988-809D-7DA99DFDC0E0}" type="pres">
      <dgm:prSet presAssocID="{BDDCFDB0-7C35-427F-A1B1-35EC46F5016C}" presName="sibTrans" presStyleCnt="0"/>
      <dgm:spPr/>
    </dgm:pt>
    <dgm:pt modelId="{E4F9A333-DD4A-4ED6-9335-D25411303C31}" type="pres">
      <dgm:prSet presAssocID="{D3EC65DA-1B8B-4510-BAEA-92D345B89E60}" presName="composite" presStyleCnt="0"/>
      <dgm:spPr/>
    </dgm:pt>
    <dgm:pt modelId="{6117201D-1B4B-4F37-8699-689B67C2CB99}" type="pres">
      <dgm:prSet presAssocID="{D3EC65DA-1B8B-4510-BAEA-92D345B89E60}" presName="ParentText" presStyleLbl="node1" presStyleIdx="2" presStyleCnt="3" custScaleX="168468" custLinFactNeighborX="-30534" custLinFactNeighborY="-10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4469A3-960A-40B8-A066-A58676923096}" type="pres">
      <dgm:prSet presAssocID="{D3EC65DA-1B8B-4510-BAEA-92D345B89E60}" presName="FinalChildText" presStyleLbl="revTx" presStyleIdx="2" presStyleCnt="3" custScaleX="178020" custLinFactNeighborX="49329" custLinFactNeighborY="1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F71B80-BCDA-425F-9369-587DCF0B59D6}" srcId="{D3EC65DA-1B8B-4510-BAEA-92D345B89E60}" destId="{AA45F540-7560-444D-8D12-05A4492C47F5}" srcOrd="0" destOrd="0" parTransId="{94F556BF-C039-41DA-A2FB-4E259DB9DDE5}" sibTransId="{2ABEBB03-3A9D-4B5D-88C3-C5B6AF785C7B}"/>
    <dgm:cxn modelId="{33334383-345C-4447-89C3-61D4C2B8A529}" srcId="{D052D9F4-15FE-4B94-96D2-9EBC2FA85881}" destId="{89545871-48EA-4BA7-AFBA-434B16EB09D1}" srcOrd="0" destOrd="0" parTransId="{58DE6481-5F99-43FC-894C-49A981A566E1}" sibTransId="{F62504FC-68D6-4DDB-8599-2864DABF40AE}"/>
    <dgm:cxn modelId="{3C43B039-8814-4D04-A281-E17E0A69913F}" srcId="{D052D9F4-15FE-4B94-96D2-9EBC2FA85881}" destId="{D3EC65DA-1B8B-4510-BAEA-92D345B89E60}" srcOrd="2" destOrd="0" parTransId="{3EB05A22-2B5D-4884-A490-08ADBFCD714F}" sibTransId="{C124FDF3-28EB-4742-9BC4-3B03FB2CAD26}"/>
    <dgm:cxn modelId="{33A7667D-A314-4753-90C2-2F9F4A81DA15}" srcId="{14B80159-C724-4086-A8B1-498EE18E3F16}" destId="{52653894-DEEE-4E6F-84B3-F3A3604DEA25}" srcOrd="2" destOrd="0" parTransId="{54522848-E48C-4943-9455-394CAD6EA3E5}" sibTransId="{2C6C41BD-8975-44AB-8681-6001FF1FDC86}"/>
    <dgm:cxn modelId="{0CEA302E-3F1E-49CF-840A-F16E9B6D3CEE}" type="presOf" srcId="{D052D9F4-15FE-4B94-96D2-9EBC2FA85881}" destId="{58066B53-F9B0-42AB-9B38-4FCB4DA689C1}" srcOrd="0" destOrd="0" presId="urn:microsoft.com/office/officeart/2005/8/layout/StepDownProcess"/>
    <dgm:cxn modelId="{24D23CEA-1716-40CB-B3F4-6A069DD87694}" type="presOf" srcId="{88763E91-8B47-4E89-A85F-1547BAC0A5A2}" destId="{B071AB64-31F3-45BE-B301-2C5425D993A8}" srcOrd="0" destOrd="1" presId="urn:microsoft.com/office/officeart/2005/8/layout/StepDownProcess"/>
    <dgm:cxn modelId="{F5DD508C-4E38-4FAC-BD28-E08FDA7BFFB5}" type="presOf" srcId="{52653894-DEEE-4E6F-84B3-F3A3604DEA25}" destId="{B071AB64-31F3-45BE-B301-2C5425D993A8}" srcOrd="0" destOrd="2" presId="urn:microsoft.com/office/officeart/2005/8/layout/StepDownProcess"/>
    <dgm:cxn modelId="{E886DFCA-48AC-4B9A-8FF7-65E38ADB2789}" type="presOf" srcId="{14B80159-C724-4086-A8B1-498EE18E3F16}" destId="{7592CDA5-B36D-4566-BD24-1FE0140F8C31}" srcOrd="0" destOrd="0" presId="urn:microsoft.com/office/officeart/2005/8/layout/StepDownProcess"/>
    <dgm:cxn modelId="{EDEAE6C8-AA51-4A70-B7FD-ECB7E83E2718}" type="presOf" srcId="{5B8C0565-FDDF-4AF9-8468-867FC6E9AC4D}" destId="{3F4716B5-CAF6-414A-878D-500065D7D2A7}" srcOrd="0" destOrd="0" presId="urn:microsoft.com/office/officeart/2005/8/layout/StepDownProcess"/>
    <dgm:cxn modelId="{C4F5FAD7-87F8-4748-A037-99D6A1FDBD8C}" srcId="{14B80159-C724-4086-A8B1-498EE18E3F16}" destId="{88763E91-8B47-4E89-A85F-1547BAC0A5A2}" srcOrd="1" destOrd="0" parTransId="{648C99A4-D1E6-431B-9F6B-67678FF3247F}" sibTransId="{16A31B5A-5B18-4623-8129-20D6F7D89309}"/>
    <dgm:cxn modelId="{16FEE7AA-41DA-40AA-BC09-3A6FA8936E36}" type="presOf" srcId="{89545871-48EA-4BA7-AFBA-434B16EB09D1}" destId="{44D60623-C026-4EDD-9A91-F4D27DD4CB8F}" srcOrd="0" destOrd="0" presId="urn:microsoft.com/office/officeart/2005/8/layout/StepDownProcess"/>
    <dgm:cxn modelId="{A621D949-CF10-4105-8849-F95EA9801974}" type="presOf" srcId="{D3EC65DA-1B8B-4510-BAEA-92D345B89E60}" destId="{6117201D-1B4B-4F37-8699-689B67C2CB99}" srcOrd="0" destOrd="0" presId="urn:microsoft.com/office/officeart/2005/8/layout/StepDownProcess"/>
    <dgm:cxn modelId="{85BB7ED7-2FF4-49C0-98D7-2C93E89EE56D}" type="presOf" srcId="{AA45F540-7560-444D-8D12-05A4492C47F5}" destId="{874469A3-960A-40B8-A066-A58676923096}" srcOrd="0" destOrd="0" presId="urn:microsoft.com/office/officeart/2005/8/layout/StepDownProcess"/>
    <dgm:cxn modelId="{BF683607-CBEB-4E07-9736-1D93AFF492B7}" srcId="{14B80159-C724-4086-A8B1-498EE18E3F16}" destId="{D9252CE1-5C66-462C-B9FC-A56C4096FF5B}" srcOrd="0" destOrd="0" parTransId="{C4B13410-5839-4865-8A64-C7B1E38A1683}" sibTransId="{0012F479-4D4F-41EB-9434-5C64ABC4B528}"/>
    <dgm:cxn modelId="{F9F16614-8A26-4A82-B2AA-815F22D30D50}" srcId="{D052D9F4-15FE-4B94-96D2-9EBC2FA85881}" destId="{14B80159-C724-4086-A8B1-498EE18E3F16}" srcOrd="1" destOrd="0" parTransId="{D88390B6-A96C-4040-AFF8-D89C9BD4625B}" sibTransId="{BDDCFDB0-7C35-427F-A1B1-35EC46F5016C}"/>
    <dgm:cxn modelId="{B479DE97-0C34-499B-9455-9B8FBA6C9090}" srcId="{89545871-48EA-4BA7-AFBA-434B16EB09D1}" destId="{5B8C0565-FDDF-4AF9-8468-867FC6E9AC4D}" srcOrd="0" destOrd="0" parTransId="{7E52872E-326B-4AD1-B5C8-CD204CFA7B1A}" sibTransId="{CED7A52B-9C8F-4E86-8125-A67F7CAAE597}"/>
    <dgm:cxn modelId="{C620D5CC-23F9-4F3A-B538-AF6268DEC074}" type="presOf" srcId="{D9252CE1-5C66-462C-B9FC-A56C4096FF5B}" destId="{B071AB64-31F3-45BE-B301-2C5425D993A8}" srcOrd="0" destOrd="0" presId="urn:microsoft.com/office/officeart/2005/8/layout/StepDownProcess"/>
    <dgm:cxn modelId="{C17B0F75-F5F9-4949-9869-F1D22093A00F}" type="presParOf" srcId="{58066B53-F9B0-42AB-9B38-4FCB4DA689C1}" destId="{6E5D8417-FEC6-4075-A656-EEAF1C6281F7}" srcOrd="0" destOrd="0" presId="urn:microsoft.com/office/officeart/2005/8/layout/StepDownProcess"/>
    <dgm:cxn modelId="{2D5B3013-EC1E-4984-BFEE-6E0809C0EFAB}" type="presParOf" srcId="{6E5D8417-FEC6-4075-A656-EEAF1C6281F7}" destId="{D8D18AF5-6352-4CF5-84E1-4E2F92A8BA0F}" srcOrd="0" destOrd="0" presId="urn:microsoft.com/office/officeart/2005/8/layout/StepDownProcess"/>
    <dgm:cxn modelId="{B36BD8FC-56F8-4519-8CE4-7B901B4DA76C}" type="presParOf" srcId="{6E5D8417-FEC6-4075-A656-EEAF1C6281F7}" destId="{44D60623-C026-4EDD-9A91-F4D27DD4CB8F}" srcOrd="1" destOrd="0" presId="urn:microsoft.com/office/officeart/2005/8/layout/StepDownProcess"/>
    <dgm:cxn modelId="{39DE3C8A-E477-44ED-9478-D2A678A94FB1}" type="presParOf" srcId="{6E5D8417-FEC6-4075-A656-EEAF1C6281F7}" destId="{3F4716B5-CAF6-414A-878D-500065D7D2A7}" srcOrd="2" destOrd="0" presId="urn:microsoft.com/office/officeart/2005/8/layout/StepDownProcess"/>
    <dgm:cxn modelId="{70B5D466-5107-4A4E-9069-BFAA1AFE237C}" type="presParOf" srcId="{58066B53-F9B0-42AB-9B38-4FCB4DA689C1}" destId="{E53DE5A3-97F4-41AD-BA50-4C22DC21DFEE}" srcOrd="1" destOrd="0" presId="urn:microsoft.com/office/officeart/2005/8/layout/StepDownProcess"/>
    <dgm:cxn modelId="{FE678610-6F0C-49A3-B6DB-797941E1DCA2}" type="presParOf" srcId="{58066B53-F9B0-42AB-9B38-4FCB4DA689C1}" destId="{B872792F-1019-470E-B40F-E68340D3E53B}" srcOrd="2" destOrd="0" presId="urn:microsoft.com/office/officeart/2005/8/layout/StepDownProcess"/>
    <dgm:cxn modelId="{0046F592-29E3-49A0-A8B2-F0AF702FEC8B}" type="presParOf" srcId="{B872792F-1019-470E-B40F-E68340D3E53B}" destId="{250AFF7B-8120-4D97-AA43-9081162CC8A8}" srcOrd="0" destOrd="0" presId="urn:microsoft.com/office/officeart/2005/8/layout/StepDownProcess"/>
    <dgm:cxn modelId="{448793E5-D436-4519-A2B6-3511746291C1}" type="presParOf" srcId="{B872792F-1019-470E-B40F-E68340D3E53B}" destId="{7592CDA5-B36D-4566-BD24-1FE0140F8C31}" srcOrd="1" destOrd="0" presId="urn:microsoft.com/office/officeart/2005/8/layout/StepDownProcess"/>
    <dgm:cxn modelId="{05F6DC55-E763-4693-AD1D-330C54F2B7A9}" type="presParOf" srcId="{B872792F-1019-470E-B40F-E68340D3E53B}" destId="{B071AB64-31F3-45BE-B301-2C5425D993A8}" srcOrd="2" destOrd="0" presId="urn:microsoft.com/office/officeart/2005/8/layout/StepDownProcess"/>
    <dgm:cxn modelId="{786D3FC6-6CBE-4E91-A749-FCD2CAD00FC3}" type="presParOf" srcId="{58066B53-F9B0-42AB-9B38-4FCB4DA689C1}" destId="{8729D41B-EB91-4988-809D-7DA99DFDC0E0}" srcOrd="3" destOrd="0" presId="urn:microsoft.com/office/officeart/2005/8/layout/StepDownProcess"/>
    <dgm:cxn modelId="{6840688E-33C4-494F-971E-FF7844F64F70}" type="presParOf" srcId="{58066B53-F9B0-42AB-9B38-4FCB4DA689C1}" destId="{E4F9A333-DD4A-4ED6-9335-D25411303C31}" srcOrd="4" destOrd="0" presId="urn:microsoft.com/office/officeart/2005/8/layout/StepDownProcess"/>
    <dgm:cxn modelId="{3166CDA6-0061-446D-B392-22E018B19D15}" type="presParOf" srcId="{E4F9A333-DD4A-4ED6-9335-D25411303C31}" destId="{6117201D-1B4B-4F37-8699-689B67C2CB99}" srcOrd="0" destOrd="0" presId="urn:microsoft.com/office/officeart/2005/8/layout/StepDownProcess"/>
    <dgm:cxn modelId="{C2129F84-9AB5-474C-A155-1EB7D4E9D6F0}" type="presParOf" srcId="{E4F9A333-DD4A-4ED6-9335-D25411303C31}" destId="{874469A3-960A-40B8-A066-A586769230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C959-80DC-42CC-B351-4CE24DF42D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06E7C8-3D51-4F6E-8295-8F663598DFE5}">
      <dgm:prSet phldrT="[Tekst]"/>
      <dgm:spPr/>
      <dgm:t>
        <a:bodyPr/>
        <a:lstStyle/>
        <a:p>
          <a:r>
            <a:rPr lang="pl-PL" dirty="0" smtClean="0"/>
            <a:t>Cała porada jest całkowicie anonimowa</a:t>
          </a:r>
          <a:endParaRPr lang="pl-PL" dirty="0"/>
        </a:p>
      </dgm:t>
    </dgm:pt>
    <dgm:pt modelId="{A16644AA-EA08-481A-962C-811C8001A6D0}" type="parTrans" cxnId="{900AFCAA-D550-4172-A1D2-DDEF490BA3B6}">
      <dgm:prSet/>
      <dgm:spPr/>
      <dgm:t>
        <a:bodyPr/>
        <a:lstStyle/>
        <a:p>
          <a:endParaRPr lang="pl-PL"/>
        </a:p>
      </dgm:t>
    </dgm:pt>
    <dgm:pt modelId="{9A24A286-1D1F-4031-982D-3D19CF96A3BD}" type="sibTrans" cxnId="{900AFCAA-D550-4172-A1D2-DDEF490BA3B6}">
      <dgm:prSet/>
      <dgm:spPr/>
      <dgm:t>
        <a:bodyPr/>
        <a:lstStyle/>
        <a:p>
          <a:endParaRPr lang="pl-PL"/>
        </a:p>
      </dgm:t>
    </dgm:pt>
    <dgm:pt modelId="{4C2DCF83-2A27-4688-9EE0-EEB111985715}">
      <dgm:prSet phldrT="[Tekst]"/>
      <dgm:spPr/>
      <dgm:t>
        <a:bodyPr/>
        <a:lstStyle/>
        <a:p>
          <a:r>
            <a:rPr lang="pl-PL" dirty="0" smtClean="0"/>
            <a:t>Po podpisaniu oświadczenia jest one przechowywane w warunkach niedostępnych dla osób trzecich </a:t>
          </a:r>
          <a:endParaRPr lang="pl-PL" dirty="0"/>
        </a:p>
      </dgm:t>
    </dgm:pt>
    <dgm:pt modelId="{9DA2FD0C-4A5D-4273-BC4C-1FD6CE72F2CA}" type="parTrans" cxnId="{03404792-9E60-4AC1-9371-16E2F35F04D0}">
      <dgm:prSet/>
      <dgm:spPr/>
      <dgm:t>
        <a:bodyPr/>
        <a:lstStyle/>
        <a:p>
          <a:endParaRPr lang="pl-PL"/>
        </a:p>
      </dgm:t>
    </dgm:pt>
    <dgm:pt modelId="{FB7AF547-42F7-4322-B078-B21CDFC47427}" type="sibTrans" cxnId="{03404792-9E60-4AC1-9371-16E2F35F04D0}">
      <dgm:prSet/>
      <dgm:spPr/>
      <dgm:t>
        <a:bodyPr/>
        <a:lstStyle/>
        <a:p>
          <a:endParaRPr lang="pl-PL"/>
        </a:p>
      </dgm:t>
    </dgm:pt>
    <dgm:pt modelId="{E72E2845-277C-4084-8964-EEEB722C1AAF}">
      <dgm:prSet phldrT="[Tekst]"/>
      <dgm:spPr/>
      <dgm:t>
        <a:bodyPr/>
        <a:lstStyle/>
        <a:p>
          <a:r>
            <a:rPr lang="pl-PL" dirty="0" smtClean="0"/>
            <a:t>Administratorem naszych danych osobowych zawartych w oświadczeniu jest starosta i przechowuje je on przez 3 lata od jego podpisania </a:t>
          </a:r>
          <a:endParaRPr lang="pl-PL" dirty="0"/>
        </a:p>
      </dgm:t>
    </dgm:pt>
    <dgm:pt modelId="{C6EE8A6E-243A-4CDB-B800-4693D724B4AE}" type="parTrans" cxnId="{64691FEC-A44C-4CF9-B853-01827F5583AD}">
      <dgm:prSet/>
      <dgm:spPr/>
      <dgm:t>
        <a:bodyPr/>
        <a:lstStyle/>
        <a:p>
          <a:endParaRPr lang="pl-PL"/>
        </a:p>
      </dgm:t>
    </dgm:pt>
    <dgm:pt modelId="{0690B3E2-4A8D-400B-B52E-AE5F8A322705}" type="sibTrans" cxnId="{64691FEC-A44C-4CF9-B853-01827F5583AD}">
      <dgm:prSet/>
      <dgm:spPr/>
      <dgm:t>
        <a:bodyPr/>
        <a:lstStyle/>
        <a:p>
          <a:endParaRPr lang="pl-PL"/>
        </a:p>
      </dgm:t>
    </dgm:pt>
    <dgm:pt modelId="{9DF1B601-04E1-4A2E-AAFB-2B09AAA5BEF3}" type="pres">
      <dgm:prSet presAssocID="{75A7C959-80DC-42CC-B351-4CE24DF42D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A02760CA-373C-46C1-9E8B-6F8EEAB5A6A6}" type="pres">
      <dgm:prSet presAssocID="{75A7C959-80DC-42CC-B351-4CE24DF42D0E}" presName="Name1" presStyleCnt="0"/>
      <dgm:spPr/>
    </dgm:pt>
    <dgm:pt modelId="{803B31F5-F70A-4E77-B9F0-B929A3EBA465}" type="pres">
      <dgm:prSet presAssocID="{75A7C959-80DC-42CC-B351-4CE24DF42D0E}" presName="cycle" presStyleCnt="0"/>
      <dgm:spPr/>
    </dgm:pt>
    <dgm:pt modelId="{C576346F-20B7-4AD4-A2A4-E5D53C6E5791}" type="pres">
      <dgm:prSet presAssocID="{75A7C959-80DC-42CC-B351-4CE24DF42D0E}" presName="srcNode" presStyleLbl="node1" presStyleIdx="0" presStyleCnt="3"/>
      <dgm:spPr/>
    </dgm:pt>
    <dgm:pt modelId="{EF3BF933-3DFC-43A6-B866-48E45611DEBB}" type="pres">
      <dgm:prSet presAssocID="{75A7C959-80DC-42CC-B351-4CE24DF42D0E}" presName="conn" presStyleLbl="parChTrans1D2" presStyleIdx="0" presStyleCnt="1"/>
      <dgm:spPr/>
      <dgm:t>
        <a:bodyPr/>
        <a:lstStyle/>
        <a:p>
          <a:endParaRPr lang="pl-PL"/>
        </a:p>
      </dgm:t>
    </dgm:pt>
    <dgm:pt modelId="{B458CD3A-61FA-4598-AFDF-EB00B3BCA44A}" type="pres">
      <dgm:prSet presAssocID="{75A7C959-80DC-42CC-B351-4CE24DF42D0E}" presName="extraNode" presStyleLbl="node1" presStyleIdx="0" presStyleCnt="3"/>
      <dgm:spPr/>
    </dgm:pt>
    <dgm:pt modelId="{2B979B8E-4A8D-4A47-83FE-F24D67B1B288}" type="pres">
      <dgm:prSet presAssocID="{75A7C959-80DC-42CC-B351-4CE24DF42D0E}" presName="dstNode" presStyleLbl="node1" presStyleIdx="0" presStyleCnt="3"/>
      <dgm:spPr/>
    </dgm:pt>
    <dgm:pt modelId="{2389AE4D-2CB1-48B1-ADE0-DBA7A6CC9112}" type="pres">
      <dgm:prSet presAssocID="{3206E7C8-3D51-4F6E-8295-8F663598DF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538407-45DD-4C30-8B12-52B817C95D39}" type="pres">
      <dgm:prSet presAssocID="{3206E7C8-3D51-4F6E-8295-8F663598DFE5}" presName="accent_1" presStyleCnt="0"/>
      <dgm:spPr/>
    </dgm:pt>
    <dgm:pt modelId="{20B65FBF-7053-4F18-8D71-21213994B692}" type="pres">
      <dgm:prSet presAssocID="{3206E7C8-3D51-4F6E-8295-8F663598DFE5}" presName="accentRepeatNode" presStyleLbl="solidFgAcc1" presStyleIdx="0" presStyleCnt="3"/>
      <dgm:spPr>
        <a:solidFill>
          <a:schemeClr val="bg1"/>
        </a:solidFill>
      </dgm:spPr>
    </dgm:pt>
    <dgm:pt modelId="{C38474DF-5018-46B3-AB04-32B05050E9D9}" type="pres">
      <dgm:prSet presAssocID="{4C2DCF83-2A27-4688-9EE0-EEB1119857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EC2BE0-582A-43E7-B5A9-AFA29E896943}" type="pres">
      <dgm:prSet presAssocID="{4C2DCF83-2A27-4688-9EE0-EEB111985715}" presName="accent_2" presStyleCnt="0"/>
      <dgm:spPr/>
    </dgm:pt>
    <dgm:pt modelId="{D955ADED-54AB-4954-A5A1-CF88DBEFE5B4}" type="pres">
      <dgm:prSet presAssocID="{4C2DCF83-2A27-4688-9EE0-EEB111985715}" presName="accentRepeatNode" presStyleLbl="solidFgAcc1" presStyleIdx="1" presStyleCnt="3"/>
      <dgm:spPr/>
    </dgm:pt>
    <dgm:pt modelId="{3ED1A6AE-B7D6-48B9-8BA7-3BC12D393C76}" type="pres">
      <dgm:prSet presAssocID="{E72E2845-277C-4084-8964-EEEB722C1AAF}" presName="text_3" presStyleLbl="node1" presStyleIdx="2" presStyleCnt="3" custLinFactNeighborX="-712" custLinFactNeighborY="-17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7FBB6-8969-4A7B-AD42-B80A71A868FD}" type="pres">
      <dgm:prSet presAssocID="{E72E2845-277C-4084-8964-EEEB722C1AAF}" presName="accent_3" presStyleCnt="0"/>
      <dgm:spPr/>
    </dgm:pt>
    <dgm:pt modelId="{4A10A1DF-D320-470C-95A1-28387832C24D}" type="pres">
      <dgm:prSet presAssocID="{E72E2845-277C-4084-8964-EEEB722C1AAF}" presName="accentRepeatNode" presStyleLbl="solidFgAcc1" presStyleIdx="2" presStyleCnt="3"/>
      <dgm:spPr/>
    </dgm:pt>
  </dgm:ptLst>
  <dgm:cxnLst>
    <dgm:cxn modelId="{4BCE445A-6471-45E1-AF0A-A272300A3C4C}" type="presOf" srcId="{4C2DCF83-2A27-4688-9EE0-EEB111985715}" destId="{C38474DF-5018-46B3-AB04-32B05050E9D9}" srcOrd="0" destOrd="0" presId="urn:microsoft.com/office/officeart/2008/layout/VerticalCurvedList"/>
    <dgm:cxn modelId="{64691FEC-A44C-4CF9-B853-01827F5583AD}" srcId="{75A7C959-80DC-42CC-B351-4CE24DF42D0E}" destId="{E72E2845-277C-4084-8964-EEEB722C1AAF}" srcOrd="2" destOrd="0" parTransId="{C6EE8A6E-243A-4CDB-B800-4693D724B4AE}" sibTransId="{0690B3E2-4A8D-400B-B52E-AE5F8A322705}"/>
    <dgm:cxn modelId="{19F985A7-0300-4CB4-B370-030039855A6A}" type="presOf" srcId="{E72E2845-277C-4084-8964-EEEB722C1AAF}" destId="{3ED1A6AE-B7D6-48B9-8BA7-3BC12D393C76}" srcOrd="0" destOrd="0" presId="urn:microsoft.com/office/officeart/2008/layout/VerticalCurvedList"/>
    <dgm:cxn modelId="{275A9B93-EFCA-44CA-BF92-0029A5BB7BC2}" type="presOf" srcId="{3206E7C8-3D51-4F6E-8295-8F663598DFE5}" destId="{2389AE4D-2CB1-48B1-ADE0-DBA7A6CC9112}" srcOrd="0" destOrd="0" presId="urn:microsoft.com/office/officeart/2008/layout/VerticalCurvedList"/>
    <dgm:cxn modelId="{900AFCAA-D550-4172-A1D2-DDEF490BA3B6}" srcId="{75A7C959-80DC-42CC-B351-4CE24DF42D0E}" destId="{3206E7C8-3D51-4F6E-8295-8F663598DFE5}" srcOrd="0" destOrd="0" parTransId="{A16644AA-EA08-481A-962C-811C8001A6D0}" sibTransId="{9A24A286-1D1F-4031-982D-3D19CF96A3BD}"/>
    <dgm:cxn modelId="{5E1AF1F5-F162-4564-B120-F6BAFC20B5A8}" type="presOf" srcId="{75A7C959-80DC-42CC-B351-4CE24DF42D0E}" destId="{9DF1B601-04E1-4A2E-AAFB-2B09AAA5BEF3}" srcOrd="0" destOrd="0" presId="urn:microsoft.com/office/officeart/2008/layout/VerticalCurvedList"/>
    <dgm:cxn modelId="{C68C22A6-490B-4F09-88F4-27DEA61A1A7C}" type="presOf" srcId="{9A24A286-1D1F-4031-982D-3D19CF96A3BD}" destId="{EF3BF933-3DFC-43A6-B866-48E45611DEBB}" srcOrd="0" destOrd="0" presId="urn:microsoft.com/office/officeart/2008/layout/VerticalCurvedList"/>
    <dgm:cxn modelId="{03404792-9E60-4AC1-9371-16E2F35F04D0}" srcId="{75A7C959-80DC-42CC-B351-4CE24DF42D0E}" destId="{4C2DCF83-2A27-4688-9EE0-EEB111985715}" srcOrd="1" destOrd="0" parTransId="{9DA2FD0C-4A5D-4273-BC4C-1FD6CE72F2CA}" sibTransId="{FB7AF547-42F7-4322-B078-B21CDFC47427}"/>
    <dgm:cxn modelId="{DA9D4532-C5FB-4FB3-82A4-D59D5E3B4CB4}" type="presParOf" srcId="{9DF1B601-04E1-4A2E-AAFB-2B09AAA5BEF3}" destId="{A02760CA-373C-46C1-9E8B-6F8EEAB5A6A6}" srcOrd="0" destOrd="0" presId="urn:microsoft.com/office/officeart/2008/layout/VerticalCurvedList"/>
    <dgm:cxn modelId="{FEB33E3B-B358-4F44-A77B-BCB7614A79E0}" type="presParOf" srcId="{A02760CA-373C-46C1-9E8B-6F8EEAB5A6A6}" destId="{803B31F5-F70A-4E77-B9F0-B929A3EBA465}" srcOrd="0" destOrd="0" presId="urn:microsoft.com/office/officeart/2008/layout/VerticalCurvedList"/>
    <dgm:cxn modelId="{129DD64C-F5D5-4A85-A1EA-7CD50668B3D4}" type="presParOf" srcId="{803B31F5-F70A-4E77-B9F0-B929A3EBA465}" destId="{C576346F-20B7-4AD4-A2A4-E5D53C6E5791}" srcOrd="0" destOrd="0" presId="urn:microsoft.com/office/officeart/2008/layout/VerticalCurvedList"/>
    <dgm:cxn modelId="{7A50275B-B30E-4C72-B3C6-54B015B933AC}" type="presParOf" srcId="{803B31F5-F70A-4E77-B9F0-B929A3EBA465}" destId="{EF3BF933-3DFC-43A6-B866-48E45611DEBB}" srcOrd="1" destOrd="0" presId="urn:microsoft.com/office/officeart/2008/layout/VerticalCurvedList"/>
    <dgm:cxn modelId="{39FBAB14-9D3D-44C3-9909-F2C1C9F48B49}" type="presParOf" srcId="{803B31F5-F70A-4E77-B9F0-B929A3EBA465}" destId="{B458CD3A-61FA-4598-AFDF-EB00B3BCA44A}" srcOrd="2" destOrd="0" presId="urn:microsoft.com/office/officeart/2008/layout/VerticalCurvedList"/>
    <dgm:cxn modelId="{6B5C13AE-2CBB-4E17-8931-F43BE1E67860}" type="presParOf" srcId="{803B31F5-F70A-4E77-B9F0-B929A3EBA465}" destId="{2B979B8E-4A8D-4A47-83FE-F24D67B1B288}" srcOrd="3" destOrd="0" presId="urn:microsoft.com/office/officeart/2008/layout/VerticalCurvedList"/>
    <dgm:cxn modelId="{C079B716-1A18-49CF-8CBA-12AB1C9C763C}" type="presParOf" srcId="{A02760CA-373C-46C1-9E8B-6F8EEAB5A6A6}" destId="{2389AE4D-2CB1-48B1-ADE0-DBA7A6CC9112}" srcOrd="1" destOrd="0" presId="urn:microsoft.com/office/officeart/2008/layout/VerticalCurvedList"/>
    <dgm:cxn modelId="{98A993F9-0AEB-452D-AD56-BC13F90A9B5D}" type="presParOf" srcId="{A02760CA-373C-46C1-9E8B-6F8EEAB5A6A6}" destId="{9A538407-45DD-4C30-8B12-52B817C95D39}" srcOrd="2" destOrd="0" presId="urn:microsoft.com/office/officeart/2008/layout/VerticalCurvedList"/>
    <dgm:cxn modelId="{34A15222-D498-4FB2-836C-5B03EDCD8C48}" type="presParOf" srcId="{9A538407-45DD-4C30-8B12-52B817C95D39}" destId="{20B65FBF-7053-4F18-8D71-21213994B692}" srcOrd="0" destOrd="0" presId="urn:microsoft.com/office/officeart/2008/layout/VerticalCurvedList"/>
    <dgm:cxn modelId="{15B2D1E8-4192-4706-A69B-713A33506E91}" type="presParOf" srcId="{A02760CA-373C-46C1-9E8B-6F8EEAB5A6A6}" destId="{C38474DF-5018-46B3-AB04-32B05050E9D9}" srcOrd="3" destOrd="0" presId="urn:microsoft.com/office/officeart/2008/layout/VerticalCurvedList"/>
    <dgm:cxn modelId="{96F1F3C6-9E81-432C-8DD1-EE2A3D03C776}" type="presParOf" srcId="{A02760CA-373C-46C1-9E8B-6F8EEAB5A6A6}" destId="{D7EC2BE0-582A-43E7-B5A9-AFA29E896943}" srcOrd="4" destOrd="0" presId="urn:microsoft.com/office/officeart/2008/layout/VerticalCurvedList"/>
    <dgm:cxn modelId="{211E3DAB-D684-4754-B4C9-520483F170C9}" type="presParOf" srcId="{D7EC2BE0-582A-43E7-B5A9-AFA29E896943}" destId="{D955ADED-54AB-4954-A5A1-CF88DBEFE5B4}" srcOrd="0" destOrd="0" presId="urn:microsoft.com/office/officeart/2008/layout/VerticalCurvedList"/>
    <dgm:cxn modelId="{25D88FFD-D588-4078-834F-F8B7259B399A}" type="presParOf" srcId="{A02760CA-373C-46C1-9E8B-6F8EEAB5A6A6}" destId="{3ED1A6AE-B7D6-48B9-8BA7-3BC12D393C76}" srcOrd="5" destOrd="0" presId="urn:microsoft.com/office/officeart/2008/layout/VerticalCurvedList"/>
    <dgm:cxn modelId="{19CB4805-FE08-4458-A0AF-09B85A12A796}" type="presParOf" srcId="{A02760CA-373C-46C1-9E8B-6F8EEAB5A6A6}" destId="{9FD7FBB6-8969-4A7B-AD42-B80A71A868FD}" srcOrd="6" destOrd="0" presId="urn:microsoft.com/office/officeart/2008/layout/VerticalCurvedList"/>
    <dgm:cxn modelId="{506B35B2-9A23-4AD1-BAC8-1DD53D706CCC}" type="presParOf" srcId="{9FD7FBB6-8969-4A7B-AD42-B80A71A868FD}" destId="{4A10A1DF-D320-470C-95A1-28387832C2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55861-E13A-4925-A5EC-4CDFEB3686CA}">
      <dsp:nvSpPr>
        <dsp:cNvPr id="0" name=""/>
        <dsp:cNvSpPr/>
      </dsp:nvSpPr>
      <dsp:spPr>
        <a:xfrm>
          <a:off x="0" y="0"/>
          <a:ext cx="9966960" cy="170982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Jak można się zapisać?</a:t>
          </a:r>
          <a:endParaRPr lang="pl-PL" sz="6500" kern="1200" dirty="0"/>
        </a:p>
      </dsp:txBody>
      <dsp:txXfrm>
        <a:off x="0" y="0"/>
        <a:ext cx="9966960" cy="1709826"/>
      </dsp:txXfrm>
    </dsp:sp>
    <dsp:sp modelId="{315218EF-8016-4910-AC0D-A29067CE100E}">
      <dsp:nvSpPr>
        <dsp:cNvPr id="0" name=""/>
        <dsp:cNvSpPr/>
      </dsp:nvSpPr>
      <dsp:spPr>
        <a:xfrm>
          <a:off x="4866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telefonicznie – poprzez specjalny powiatowy numer do zapisów;</a:t>
          </a:r>
          <a:endParaRPr lang="pl-PL" sz="3000" kern="1200" dirty="0"/>
        </a:p>
      </dsp:txBody>
      <dsp:txXfrm>
        <a:off x="4866" y="1709826"/>
        <a:ext cx="3319075" cy="3590635"/>
      </dsp:txXfrm>
    </dsp:sp>
    <dsp:sp modelId="{6CA46CFA-4A62-4D6F-8F76-F41A1D33F798}">
      <dsp:nvSpPr>
        <dsp:cNvPr id="0" name=""/>
        <dsp:cNvSpPr/>
      </dsp:nvSpPr>
      <dsp:spPr>
        <a:xfrm>
          <a:off x="3323942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elektronicznie – pisząc na podany przez powiat adres e-mail lub zapisując się przy pomocy formularza dostępnego na stronie</a:t>
          </a:r>
          <a:endParaRPr lang="pl-PL" sz="3000" kern="1200" dirty="0"/>
        </a:p>
      </dsp:txBody>
      <dsp:txXfrm>
        <a:off x="3323942" y="1709826"/>
        <a:ext cx="3319075" cy="3590635"/>
      </dsp:txXfrm>
    </dsp:sp>
    <dsp:sp modelId="{F47ACB9F-C170-42A7-9DA8-F935A027BBEC}">
      <dsp:nvSpPr>
        <dsp:cNvPr id="0" name=""/>
        <dsp:cNvSpPr/>
      </dsp:nvSpPr>
      <dsp:spPr>
        <a:xfrm>
          <a:off x="6643017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osobiście – stawiając się w starostwie powiatowym.</a:t>
          </a:r>
          <a:endParaRPr lang="pl-PL" sz="3000" kern="1200" dirty="0"/>
        </a:p>
      </dsp:txBody>
      <dsp:txXfrm>
        <a:off x="6643017" y="1709826"/>
        <a:ext cx="3319075" cy="3590635"/>
      </dsp:txXfrm>
    </dsp:sp>
    <dsp:sp modelId="{1578A529-5148-4A74-8F05-B7ADBBA1D5CB}">
      <dsp:nvSpPr>
        <dsp:cNvPr id="0" name=""/>
        <dsp:cNvSpPr/>
      </dsp:nvSpPr>
      <dsp:spPr>
        <a:xfrm>
          <a:off x="0" y="5300461"/>
          <a:ext cx="9966960" cy="398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4A2B-8A28-4608-A92B-47FB6F1A79E6}">
      <dsp:nvSpPr>
        <dsp:cNvPr id="0" name=""/>
        <dsp:cNvSpPr/>
      </dsp:nvSpPr>
      <dsp:spPr>
        <a:xfrm rot="16200000">
          <a:off x="-1312015" y="2241755"/>
          <a:ext cx="3211290" cy="42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Poradnictwo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-1312015" y="2241755"/>
        <a:ext cx="3211290" cy="421642"/>
      </dsp:txXfrm>
    </dsp:sp>
    <dsp:sp modelId="{433C5B51-7EB6-493E-87FB-76DC92F3095F}">
      <dsp:nvSpPr>
        <dsp:cNvPr id="0" name=""/>
        <dsp:cNvSpPr/>
      </dsp:nvSpPr>
      <dsp:spPr>
        <a:xfrm>
          <a:off x="506025" y="778669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Psychologiczne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Pedagogiczne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 zakresu pomocy społecznej </a:t>
          </a:r>
          <a:endParaRPr lang="pl-PL" sz="1800" kern="1200" dirty="0"/>
        </a:p>
      </dsp:txBody>
      <dsp:txXfrm>
        <a:off x="506025" y="778669"/>
        <a:ext cx="2115906" cy="3347814"/>
      </dsp:txXfrm>
    </dsp:sp>
    <dsp:sp modelId="{A297DCFA-19F6-4D86-9924-A6B33C0DBAA6}">
      <dsp:nvSpPr>
        <dsp:cNvPr id="0" name=""/>
        <dsp:cNvSpPr/>
      </dsp:nvSpPr>
      <dsp:spPr>
        <a:xfrm>
          <a:off x="-3472" y="134670"/>
          <a:ext cx="1018995" cy="954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BA0A8-E180-43CF-B4F1-11AA238B6668}">
      <dsp:nvSpPr>
        <dsp:cNvPr id="0" name=""/>
        <dsp:cNvSpPr/>
      </dsp:nvSpPr>
      <dsp:spPr>
        <a:xfrm rot="16200000">
          <a:off x="1738287" y="2218202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Rozwiązywanie problemów</a:t>
          </a:r>
          <a:endParaRPr lang="pl-PL" sz="2000" b="1" kern="1200" dirty="0"/>
        </a:p>
      </dsp:txBody>
      <dsp:txXfrm>
        <a:off x="1738287" y="2218202"/>
        <a:ext cx="3347814" cy="424790"/>
      </dsp:txXfrm>
    </dsp:sp>
    <dsp:sp modelId="{30FF75B3-CE8D-47F0-991B-69801E45CFDA}">
      <dsp:nvSpPr>
        <dsp:cNvPr id="0" name=""/>
        <dsp:cNvSpPr/>
      </dsp:nvSpPr>
      <dsp:spPr>
        <a:xfrm>
          <a:off x="3624590" y="756690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Alkoholowych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Uzależnień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Przemocy w rodzinie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Kryzysu osób bezrobotnych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Osób poszkodowanych przestępstwem </a:t>
          </a:r>
          <a:endParaRPr lang="pl-PL" sz="1800" kern="1200" dirty="0"/>
        </a:p>
      </dsp:txBody>
      <dsp:txXfrm>
        <a:off x="3624590" y="756690"/>
        <a:ext cx="2115906" cy="3347814"/>
      </dsp:txXfrm>
    </dsp:sp>
    <dsp:sp modelId="{6A075862-10D2-415C-8B48-6CD8194D30E1}">
      <dsp:nvSpPr>
        <dsp:cNvPr id="0" name=""/>
        <dsp:cNvSpPr/>
      </dsp:nvSpPr>
      <dsp:spPr>
        <a:xfrm>
          <a:off x="3252388" y="134670"/>
          <a:ext cx="896800" cy="910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1ECA2-C939-49D4-B45A-B11730A55D01}">
      <dsp:nvSpPr>
        <dsp:cNvPr id="0" name=""/>
        <dsp:cNvSpPr/>
      </dsp:nvSpPr>
      <dsp:spPr>
        <a:xfrm rot="16200000">
          <a:off x="4967463" y="2226970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 zakresie praw:</a:t>
          </a:r>
          <a:endParaRPr lang="pl-PL" sz="2000" b="1" kern="1200" dirty="0"/>
        </a:p>
      </dsp:txBody>
      <dsp:txXfrm>
        <a:off x="4967463" y="2226970"/>
        <a:ext cx="3347814" cy="424790"/>
      </dsp:txXfrm>
    </dsp:sp>
    <dsp:sp modelId="{66105098-3B1D-4CBF-87FB-38B62FB4BFDC}">
      <dsp:nvSpPr>
        <dsp:cNvPr id="0" name=""/>
        <dsp:cNvSpPr/>
      </dsp:nvSpPr>
      <dsp:spPr>
        <a:xfrm>
          <a:off x="6853766" y="765458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Dziecka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Konsumenta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Pacjenta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Pracy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Podatkowych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Ubezpieczeń społecznych  </a:t>
          </a:r>
          <a:endParaRPr lang="pl-PL" sz="1800" kern="1200" dirty="0"/>
        </a:p>
      </dsp:txBody>
      <dsp:txXfrm>
        <a:off x="6853766" y="765458"/>
        <a:ext cx="2115906" cy="3347814"/>
      </dsp:txXfrm>
    </dsp:sp>
    <dsp:sp modelId="{CB2E1E48-F3F0-4900-B7CC-7A99A571179F}">
      <dsp:nvSpPr>
        <dsp:cNvPr id="0" name=""/>
        <dsp:cNvSpPr/>
      </dsp:nvSpPr>
      <dsp:spPr>
        <a:xfrm>
          <a:off x="6383510" y="135205"/>
          <a:ext cx="1118022" cy="92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18AF5-6352-4CF5-84E1-4E2F92A8BA0F}">
      <dsp:nvSpPr>
        <dsp:cNvPr id="0" name=""/>
        <dsp:cNvSpPr/>
      </dsp:nvSpPr>
      <dsp:spPr>
        <a:xfrm rot="5400000">
          <a:off x="1474074" y="1113575"/>
          <a:ext cx="988317" cy="11251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60623-C026-4EDD-9A91-F4D27DD4CB8F}">
      <dsp:nvSpPr>
        <dsp:cNvPr id="0" name=""/>
        <dsp:cNvSpPr/>
      </dsp:nvSpPr>
      <dsp:spPr>
        <a:xfrm>
          <a:off x="739601" y="18006"/>
          <a:ext cx="2609001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Skończyć studia wyższe z kierunkiem odpowiednim do świadczenia takich usług </a:t>
          </a:r>
          <a:endParaRPr lang="pl-PL" sz="1600" kern="1200" dirty="0"/>
        </a:p>
      </dsp:txBody>
      <dsp:txXfrm>
        <a:off x="796461" y="74866"/>
        <a:ext cx="2495281" cy="1050847"/>
      </dsp:txXfrm>
    </dsp:sp>
    <dsp:sp modelId="{3F4716B5-CAF6-414A-878D-500065D7D2A7}">
      <dsp:nvSpPr>
        <dsp:cNvPr id="0" name=""/>
        <dsp:cNvSpPr/>
      </dsp:nvSpPr>
      <dsp:spPr>
        <a:xfrm>
          <a:off x="3489488" y="129074"/>
          <a:ext cx="4233443" cy="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Mogą być to: psychologia, dziennikarstwo, kulturoznawstwo, pedagogika, politologia, praca socjalna, profilaktyka społeczna czy socjologia.</a:t>
          </a:r>
          <a:endParaRPr lang="pl-PL" sz="1600" kern="1200" dirty="0"/>
        </a:p>
      </dsp:txBody>
      <dsp:txXfrm>
        <a:off x="3489488" y="129074"/>
        <a:ext cx="4233443" cy="941254"/>
      </dsp:txXfrm>
    </dsp:sp>
    <dsp:sp modelId="{250AFF7B-8120-4D97-AA43-9081162CC8A8}">
      <dsp:nvSpPr>
        <dsp:cNvPr id="0" name=""/>
        <dsp:cNvSpPr/>
      </dsp:nvSpPr>
      <dsp:spPr>
        <a:xfrm rot="5400000">
          <a:off x="3651859" y="2627527"/>
          <a:ext cx="988317" cy="11251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2CDA5-B36D-4566-BD24-1FE0140F8C31}">
      <dsp:nvSpPr>
        <dsp:cNvPr id="0" name=""/>
        <dsp:cNvSpPr/>
      </dsp:nvSpPr>
      <dsp:spPr>
        <a:xfrm>
          <a:off x="2524277" y="1495728"/>
          <a:ext cx="2300776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Odbyć 70-godzinowy kurs przygotowawczy</a:t>
          </a:r>
          <a:endParaRPr lang="pl-PL" sz="1600" kern="1200" dirty="0"/>
        </a:p>
      </dsp:txBody>
      <dsp:txXfrm>
        <a:off x="2581137" y="1552588"/>
        <a:ext cx="2187056" cy="1050847"/>
      </dsp:txXfrm>
    </dsp:sp>
    <dsp:sp modelId="{B071AB64-31F3-45BE-B301-2C5425D993A8}">
      <dsp:nvSpPr>
        <dsp:cNvPr id="0" name=""/>
        <dsp:cNvSpPr/>
      </dsp:nvSpPr>
      <dsp:spPr>
        <a:xfrm>
          <a:off x="4882743" y="1125505"/>
          <a:ext cx="3914703" cy="157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15 godzin – zajęcia z metodyki pracy doradcy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20 godzin- zagadnienia związane z poradnictwem osób zadłużonych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35 godzin szkolenia merytorycznego może zostać poświęcone tematyce zabezpieczenia społecznego, spraw mieszkaniowych, dziedziczenia, własności oraz różnych dziedzin prawa </a:t>
          </a:r>
          <a:endParaRPr lang="pl-PL" sz="1400" kern="1200" dirty="0"/>
        </a:p>
      </dsp:txBody>
      <dsp:txXfrm>
        <a:off x="4882743" y="1125505"/>
        <a:ext cx="3914703" cy="1574907"/>
      </dsp:txXfrm>
    </dsp:sp>
    <dsp:sp modelId="{6117201D-1B4B-4F37-8699-689B67C2CB99}">
      <dsp:nvSpPr>
        <dsp:cNvPr id="0" name=""/>
        <dsp:cNvSpPr/>
      </dsp:nvSpPr>
      <dsp:spPr>
        <a:xfrm>
          <a:off x="4895388" y="2827446"/>
          <a:ext cx="2802877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Zdać egzamin dający uprawnienia do wykonywania pracy doradcy obywatelskiego </a:t>
          </a:r>
          <a:endParaRPr lang="pl-PL" sz="1600" kern="1200" dirty="0"/>
        </a:p>
      </dsp:txBody>
      <dsp:txXfrm>
        <a:off x="4952248" y="2884306"/>
        <a:ext cx="2689157" cy="1050847"/>
      </dsp:txXfrm>
    </dsp:sp>
    <dsp:sp modelId="{874469A3-960A-40B8-A066-A58676923096}">
      <dsp:nvSpPr>
        <dsp:cNvPr id="0" name=""/>
        <dsp:cNvSpPr/>
      </dsp:nvSpPr>
      <dsp:spPr>
        <a:xfrm>
          <a:off x="7761573" y="2963926"/>
          <a:ext cx="2154130" cy="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Otrzymuje się zaświadczenie potwierdzające naszą wiedzę i umiejętności </a:t>
          </a:r>
          <a:endParaRPr lang="pl-PL" sz="1400" kern="1200" dirty="0"/>
        </a:p>
      </dsp:txBody>
      <dsp:txXfrm>
        <a:off x="7761573" y="2963926"/>
        <a:ext cx="2154130" cy="941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F933-3DFC-43A6-B866-48E45611DEBB}">
      <dsp:nvSpPr>
        <dsp:cNvPr id="0" name=""/>
        <dsp:cNvSpPr/>
      </dsp:nvSpPr>
      <dsp:spPr>
        <a:xfrm>
          <a:off x="-4290680" y="-658244"/>
          <a:ext cx="5112095" cy="5112095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AE4D-2CB1-48B1-ADE0-DBA7A6CC9112}">
      <dsp:nvSpPr>
        <dsp:cNvPr id="0" name=""/>
        <dsp:cNvSpPr/>
      </dsp:nvSpPr>
      <dsp:spPr>
        <a:xfrm>
          <a:off x="528262" y="379560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Cała porada jest całkowicie anonimowa</a:t>
          </a:r>
          <a:endParaRPr lang="pl-PL" sz="2300" kern="1200" dirty="0"/>
        </a:p>
      </dsp:txBody>
      <dsp:txXfrm>
        <a:off x="528262" y="379560"/>
        <a:ext cx="10121810" cy="759121"/>
      </dsp:txXfrm>
    </dsp:sp>
    <dsp:sp modelId="{20B65FBF-7053-4F18-8D71-21213994B692}">
      <dsp:nvSpPr>
        <dsp:cNvPr id="0" name=""/>
        <dsp:cNvSpPr/>
      </dsp:nvSpPr>
      <dsp:spPr>
        <a:xfrm>
          <a:off x="53811" y="284670"/>
          <a:ext cx="948901" cy="948901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474DF-5018-46B3-AB04-32B05050E9D9}">
      <dsp:nvSpPr>
        <dsp:cNvPr id="0" name=""/>
        <dsp:cNvSpPr/>
      </dsp:nvSpPr>
      <dsp:spPr>
        <a:xfrm>
          <a:off x="804202" y="1518242"/>
          <a:ext cx="9845869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Po podpisaniu oświadczenia jest one przechowywane w warunkach niedostępnych dla osób trzecich </a:t>
          </a:r>
          <a:endParaRPr lang="pl-PL" sz="2300" kern="1200" dirty="0"/>
        </a:p>
      </dsp:txBody>
      <dsp:txXfrm>
        <a:off x="804202" y="1518242"/>
        <a:ext cx="9845869" cy="759121"/>
      </dsp:txXfrm>
    </dsp:sp>
    <dsp:sp modelId="{D955ADED-54AB-4954-A5A1-CF88DBEFE5B4}">
      <dsp:nvSpPr>
        <dsp:cNvPr id="0" name=""/>
        <dsp:cNvSpPr/>
      </dsp:nvSpPr>
      <dsp:spPr>
        <a:xfrm>
          <a:off x="329751" y="1423352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1A6AE-B7D6-48B9-8BA7-3BC12D393C76}">
      <dsp:nvSpPr>
        <dsp:cNvPr id="0" name=""/>
        <dsp:cNvSpPr/>
      </dsp:nvSpPr>
      <dsp:spPr>
        <a:xfrm>
          <a:off x="456194" y="2643852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Administratorem naszych danych osobowych zawartych w oświadczeniu jest starosta i przechowuje je on przez 3 lata od jego podpisania </a:t>
          </a:r>
          <a:endParaRPr lang="pl-PL" sz="2300" kern="1200" dirty="0"/>
        </a:p>
      </dsp:txBody>
      <dsp:txXfrm>
        <a:off x="456194" y="2643852"/>
        <a:ext cx="10121810" cy="759121"/>
      </dsp:txXfrm>
    </dsp:sp>
    <dsp:sp modelId="{4A10A1DF-D320-470C-95A1-28387832C24D}">
      <dsp:nvSpPr>
        <dsp:cNvPr id="0" name=""/>
        <dsp:cNvSpPr/>
      </dsp:nvSpPr>
      <dsp:spPr>
        <a:xfrm>
          <a:off x="53811" y="2562034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B79-9F5C-44C7-A511-C5D6C54B91BE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0E69-E4F6-4C69-A334-D32885CDC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7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5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3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3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" y="432260"/>
            <a:ext cx="10927080" cy="3566160"/>
          </a:xfrm>
        </p:spPr>
        <p:txBody>
          <a:bodyPr anchor="ctr">
            <a:normAutofit/>
          </a:bodyPr>
          <a:lstStyle/>
          <a:p>
            <a:pPr algn="ctr"/>
            <a:r>
              <a:rPr lang="pl-PL" sz="7200" dirty="0" smtClean="0"/>
              <a:t>Nieodpłatne poradnictwo </a:t>
            </a:r>
            <a:r>
              <a:rPr lang="pl-PL" sz="7200" dirty="0"/>
              <a:t>obywatelskie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7280" y="3426920"/>
            <a:ext cx="10058400" cy="1143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Podstawa prawna: </a:t>
            </a:r>
            <a:r>
              <a:rPr lang="pl-PL" dirty="0" smtClean="0">
                <a:solidFill>
                  <a:schemeClr val="tx1"/>
                </a:solidFill>
              </a:rPr>
              <a:t>Ustawa z </a:t>
            </a:r>
            <a:r>
              <a:rPr lang="pl-PL" dirty="0">
                <a:solidFill>
                  <a:schemeClr val="tx1"/>
                </a:solidFill>
              </a:rPr>
              <a:t>dnia 5 sierpnia 2015 r.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o nieodpłatnej pomocy prawnej, nieodpłatnym poradnictwie obywatelskim oraz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edukacji prawnej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38400" y="49149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rycki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64" y="523806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udziela porad w punktach nieodpłatnego poradnictwa obywatelskiego?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114" y="1737360"/>
            <a:ext cx="6332220" cy="402336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Porad udzielają osoby, które mają wykształcenie wyższe w danej dziedzinie</a:t>
            </a:r>
          </a:p>
          <a:p>
            <a:r>
              <a:rPr lang="pl-PL" sz="2800" dirty="0" smtClean="0"/>
              <a:t>Po ukończeniu studiów przechodzą one również odpowiednie szkolenia by móc  w sposób profesjonalny świadczyć usługi doradcy obywatelskiego.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489200"/>
            <a:ext cx="4325419" cy="31242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350" y="525166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zostać doradcą obywatelskim?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082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4216" y="52482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4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musimy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8173720" cy="40233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Nieodpłatne poradnictwo obywatelskie przysługuje osobą, które nie są w stanie ponieść kosztów odpłatnej pomocy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Z tego względu przed udzieleniem porady zostaniemy poproszeni o podpisanie oświadczenia, które potwierdza naszą niemożność poniesienia kosztów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W przypadku osób prowadzących jednoosobową działalność gospodarczą w oświadczeniu musimy potwierdzić, że nie zatrudnialiśmy nikogo przez ostatnie 12 miesięcy – liczone wstecz od dnia złożenia oświadczenia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62" y="1845734"/>
            <a:ext cx="2573952" cy="23926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2398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pl-PL" dirty="0" smtClean="0"/>
              <a:t>Jak wygląda takie oświadczenie?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500" y="1450757"/>
            <a:ext cx="10203180" cy="4418337"/>
          </a:xfrm>
        </p:spPr>
        <p:txBody>
          <a:bodyPr>
            <a:noAutofit/>
          </a:bodyPr>
          <a:lstStyle/>
          <a:p>
            <a:pPr algn="ctr"/>
            <a:r>
              <a:rPr lang="pl-PL" sz="1400" b="1" dirty="0"/>
              <a:t>WZÓR</a:t>
            </a:r>
          </a:p>
          <a:p>
            <a:r>
              <a:rPr lang="pl-PL" sz="1200" dirty="0" smtClean="0"/>
              <a:t>Ja</a:t>
            </a:r>
            <a:r>
              <a:rPr lang="pl-PL" sz="1200" dirty="0"/>
              <a:t>, niżej podpisany(-na), (imię, nazwisko, adres)</a:t>
            </a:r>
          </a:p>
          <a:p>
            <a:r>
              <a:rPr lang="pl-PL" sz="1200" dirty="0"/>
              <a:t>................................................................................................................................</a:t>
            </a:r>
          </a:p>
          <a:p>
            <a:r>
              <a:rPr lang="pl-PL" sz="1200" dirty="0"/>
              <a:t>................................................................................................................................</a:t>
            </a:r>
          </a:p>
          <a:p>
            <a:r>
              <a:rPr lang="pl-PL" sz="1200" dirty="0" smtClean="0"/>
              <a:t>...............................................................................................................................</a:t>
            </a:r>
          </a:p>
          <a:p>
            <a:pPr algn="just"/>
            <a:r>
              <a:rPr lang="pl-PL" sz="1200" dirty="0" smtClean="0"/>
              <a:t>PESEL(1): </a:t>
            </a:r>
            <a:endParaRPr lang="pl-PL" sz="1200" dirty="0"/>
          </a:p>
          <a:p>
            <a:r>
              <a:rPr lang="pl-PL" sz="1200" dirty="0" smtClean="0"/>
              <a:t>oświadczam</a:t>
            </a:r>
            <a:r>
              <a:rPr lang="pl-PL" sz="1200" dirty="0"/>
              <a:t>, że:</a:t>
            </a:r>
          </a:p>
          <a:p>
            <a:r>
              <a:rPr lang="pl-PL" sz="1200" dirty="0"/>
              <a:t>1) nie jestem w stanie ponieść kosztów odpłatnej pomocy prawnej,</a:t>
            </a:r>
          </a:p>
          <a:p>
            <a:r>
              <a:rPr lang="pl-PL" sz="1200" dirty="0"/>
              <a:t>2) w ciągu ostatniego roku, nie zatrudniałem(-</a:t>
            </a:r>
            <a:r>
              <a:rPr lang="pl-PL" sz="1200" dirty="0" err="1"/>
              <a:t>am</a:t>
            </a:r>
            <a:r>
              <a:rPr lang="pl-PL" sz="1200" dirty="0"/>
              <a:t>) innych </a:t>
            </a:r>
            <a:r>
              <a:rPr lang="pl-PL" sz="1200" dirty="0" smtClean="0"/>
              <a:t>osób (2)</a:t>
            </a:r>
            <a:endParaRPr lang="pl-PL" sz="1200" dirty="0"/>
          </a:p>
          <a:p>
            <a:r>
              <a:rPr lang="pl-PL" sz="1200" dirty="0"/>
              <a:t>..........................................................................</a:t>
            </a:r>
          </a:p>
          <a:p>
            <a:r>
              <a:rPr lang="pl-PL" sz="1200" dirty="0"/>
              <a:t>(data i podpis osoby uprawnionej)</a:t>
            </a:r>
          </a:p>
          <a:p>
            <a:r>
              <a:rPr lang="pl-PL" sz="1200" dirty="0" smtClean="0"/>
              <a:t>(1) </a:t>
            </a:r>
            <a:r>
              <a:rPr lang="pl-PL" sz="1200" dirty="0"/>
              <a:t>W przypadku braku numeru PESEL – numer paszportu albo innego dokumentu stwierdzającego tożsamość.</a:t>
            </a:r>
          </a:p>
          <a:p>
            <a:r>
              <a:rPr lang="pl-PL" sz="1200" dirty="0" smtClean="0"/>
              <a:t>(2) Dotyczy </a:t>
            </a:r>
            <a:r>
              <a:rPr lang="pl-PL" sz="1200" dirty="0"/>
              <a:t>tylko osoby fizycznej prowadzącej jednoosobową działalność gospodarczą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317" y="52059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dzieje się z naszymi danymi po podpisaniu oświadczenia?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Należy pamiętać następujące kwestie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75143"/>
              </p:ext>
            </p:extLst>
          </p:nvPr>
        </p:nvGraphicFramePr>
        <p:xfrm>
          <a:off x="1097280" y="2181861"/>
          <a:ext cx="10701020" cy="379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5100" y="265430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1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70050" y="3787276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35100" y="49202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0416" y="532341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28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://www.gov.pl/web/nieodplatna-pomoc/npo</a:t>
            </a: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Grafika: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650" y="52736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0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dirty="0" smtClean="0"/>
              <a:t>Czym jest nieodpłatne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9100" y="1896534"/>
            <a:ext cx="8983980" cy="4023360"/>
          </a:xfrm>
        </p:spPr>
        <p:txBody>
          <a:bodyPr anchor="ctr">
            <a:noAutofit/>
          </a:bodyPr>
          <a:lstStyle/>
          <a:p>
            <a:r>
              <a:rPr lang="pl-PL" sz="2400" dirty="0" smtClean="0"/>
              <a:t>Jest to działanie dostosowane do indywidualnych potrzeb osoby borykającej się z jakimś problemem </a:t>
            </a:r>
          </a:p>
          <a:p>
            <a:endParaRPr lang="pl-PL" sz="2400" dirty="0"/>
          </a:p>
          <a:p>
            <a:r>
              <a:rPr lang="pl-PL" sz="2400" dirty="0" smtClean="0"/>
              <a:t>Ma na celu uświadomienie obywatelowi o jego prawach i obowiązkach w danej sytuacji, a przede wszystkim jest to pomoc w wyjściu mu z trudnej sytuacji w której się znalazł.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smtClean="0"/>
              <a:t>Poradnictwo działa w wielu płaszczyznach, </a:t>
            </a:r>
            <a:r>
              <a:rPr lang="pl-PL" sz="2400" dirty="0"/>
              <a:t>ale </a:t>
            </a:r>
            <a:r>
              <a:rPr lang="pl-PL" sz="2400" dirty="0" smtClean="0"/>
              <a:t>skupia się przede wszystkim na pomocy osobom zadłużonym oraz na poradach </a:t>
            </a:r>
            <a:r>
              <a:rPr lang="pl-PL" sz="2400" dirty="0"/>
              <a:t>z zakresu spraw mieszkaniowych oraz zabezpieczenia społecznego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769308"/>
            <a:ext cx="2959100" cy="3261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33" y="526773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Czym się różni od bezpłatnej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350208"/>
            <a:ext cx="10058400" cy="402336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Poradnictwo obywatelskie rozróżniane jest od pomocy prawnej, ponieważ problem osoby zgłaszającej się o pomoc nie musi wynikać z prawa. </a:t>
            </a:r>
          </a:p>
          <a:p>
            <a:r>
              <a:rPr lang="pl-PL" sz="2800" dirty="0" smtClean="0"/>
              <a:t>Przy bezpłatnej pomocy prawnej wszelkie problemy muszą być związane z prawem, natomiast przy poradnictwie obywatelskim mogą mieć różne przyczyny i nie muszą mieć nic wspólnego z prawem.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26" y="4198038"/>
            <a:ext cx="1728907" cy="206052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136" y="52404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Komu przysługuje bezpłatne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000" y="1845734"/>
            <a:ext cx="88351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Każdej osobie fizycznej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Osobą fizycznym prowadzącym jednoosobową działalność gospodarczą, które od 12 miesięcy nikogo nie zatrudniły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Czy musimy mieć obywatelstwo by uzyskać bezpłatne poradnictwo obywatelskie?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Nie</a:t>
            </a:r>
            <a:r>
              <a:rPr lang="pl-PL" dirty="0" smtClean="0">
                <a:solidFill>
                  <a:schemeClr val="tx1"/>
                </a:solidFill>
              </a:rPr>
              <a:t>. Nie trzeba mieć obywatelstwa, ponieważ ta forma pomocy przysługuje wszystkim osobą, które znajdują się na terytorium Rzeczpospolitej Polski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99" y="3785616"/>
            <a:ext cx="3842737" cy="24902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416" y="525771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jest to usługa całkowicie bezpłatna?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800" b="1" dirty="0" smtClean="0"/>
              <a:t>TAK. </a:t>
            </a:r>
          </a:p>
          <a:p>
            <a:r>
              <a:rPr lang="pl-PL" sz="2800" dirty="0" smtClean="0"/>
              <a:t>Poradnictwo obywatelskie jest opłacane z budżetu państwa. </a:t>
            </a:r>
          </a:p>
          <a:p>
            <a:r>
              <a:rPr lang="pl-PL" sz="2800" dirty="0" smtClean="0"/>
              <a:t>Pozwala to na to, by osoby, których sytuacja majątkowa nie pozwala na skorzystanie z pomocy odpowiedniego specjalisty, miały taką możliwość.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64" y="52391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279399"/>
            <a:ext cx="10406380" cy="5858933"/>
          </a:xfrm>
          <a:ln>
            <a:noFill/>
          </a:ln>
          <a:effectLst>
            <a:softEdge rad="0"/>
          </a:effectLst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748536"/>
              </p:ext>
            </p:extLst>
          </p:nvPr>
        </p:nvGraphicFramePr>
        <p:xfrm>
          <a:off x="1188720" y="72078"/>
          <a:ext cx="9966960" cy="569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39" y="5423611"/>
            <a:ext cx="2335473" cy="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możemy umówić się na poradę?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400" dirty="0" smtClean="0"/>
              <a:t>Poradę możemy umówić w najbliższym dla nas punkcie udzielania nieodpłatnego poradnictwa obywatelskiego </a:t>
            </a:r>
          </a:p>
          <a:p>
            <a:r>
              <a:rPr lang="pl-PL" sz="2400" dirty="0" smtClean="0"/>
              <a:t>W każdym powiecie jest co najmniej jeden taki punkt </a:t>
            </a:r>
          </a:p>
          <a:p>
            <a:r>
              <a:rPr lang="pl-PL" sz="2400" dirty="0" smtClean="0"/>
              <a:t>Nie ma obowiązku umawiania się na poradę w powiecie, w którym mieszkamy – może być to dowolny punkt w Polsce </a:t>
            </a:r>
          </a:p>
          <a:p>
            <a:r>
              <a:rPr lang="pl-PL" sz="2400" dirty="0" smtClean="0"/>
              <a:t>Z łatwością możemy znaleźć taki punt przez stronę rządową:</a:t>
            </a:r>
          </a:p>
          <a:p>
            <a:r>
              <a:rPr lang="pl-PL" sz="2400" dirty="0">
                <a:hlinkClick r:id="rId2"/>
              </a:rPr>
              <a:t>https://zapisy-np.ms.gov.pl</a:t>
            </a:r>
            <a:r>
              <a:rPr lang="pl-PL" sz="2400" dirty="0" smtClean="0">
                <a:hlinkClick r:id="rId2"/>
              </a:rPr>
              <a:t>/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1" y="52398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0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specjalizacje może obejmować?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959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832851"/>
              </p:ext>
            </p:extLst>
          </p:nvPr>
        </p:nvGraphicFramePr>
        <p:xfrm>
          <a:off x="1651000" y="1711590"/>
          <a:ext cx="8966200" cy="42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1883" y="5256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4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jeszcze obejmuje nieodpłatne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800" dirty="0" smtClean="0"/>
              <a:t>Nieodpłatne poradnictwo obywatelskie obejmuje także </a:t>
            </a:r>
            <a:r>
              <a:rPr lang="pl-PL" sz="2800" b="1" dirty="0" smtClean="0"/>
              <a:t>nieodpłatną mediację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Jest to forma rozwiązywania konfliktów w sposób ugodowy, poprzez porozumienie się z drugą stroną w obecności profesjonalnego mediatora. 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7010"/>
            <a:ext cx="5461000" cy="27077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056" y="527663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819</Words>
  <Application>Microsoft Office PowerPoint</Application>
  <PresentationFormat>Panoramiczny</PresentationFormat>
  <Paragraphs>97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Retrospekcja</vt:lpstr>
      <vt:lpstr>Nieodpłatne poradnictwo obywatelskie </vt:lpstr>
      <vt:lpstr>Czym jest nieodpłatne poradnictwo obywatelskie?</vt:lpstr>
      <vt:lpstr>Czym się różni od bezpłatnej pomocy prawnej?</vt:lpstr>
      <vt:lpstr>Komu przysługuje bezpłatne poradnictwo obywatelskie?</vt:lpstr>
      <vt:lpstr>Czy jest to usługa całkowicie bezpłatna?</vt:lpstr>
      <vt:lpstr>Prezentacja programu PowerPoint</vt:lpstr>
      <vt:lpstr>Gdzie możemy umówić się na poradę?</vt:lpstr>
      <vt:lpstr>Jakie specjalizacje może obejmować?</vt:lpstr>
      <vt:lpstr>Co jeszcze obejmuje nieodpłatne poradnictwo obywatelskie?</vt:lpstr>
      <vt:lpstr>Kto udziela porad w punktach nieodpłatnego poradnictwa obywatelskiego?</vt:lpstr>
      <vt:lpstr>Jak zostać doradcą obywatelskim?</vt:lpstr>
      <vt:lpstr>O czym musimy pamiętać?</vt:lpstr>
      <vt:lpstr>Jak wygląda takie oświadczenie?</vt:lpstr>
      <vt:lpstr>Co dzieje się z naszymi danymi po podpisaniu oświadczenia?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Nieodpłatne poradnictwo obywatelskie</dc:title>
  <dc:creator>Praktykant</dc:creator>
  <cp:lastModifiedBy>Praktykant</cp:lastModifiedBy>
  <cp:revision>42</cp:revision>
  <dcterms:created xsi:type="dcterms:W3CDTF">2022-05-18T13:12:18Z</dcterms:created>
  <dcterms:modified xsi:type="dcterms:W3CDTF">2022-08-23T08:26:47Z</dcterms:modified>
</cp:coreProperties>
</file>