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5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pl/" TargetMode="External"/><Relationship Id="rId1" Type="http://schemas.openxmlformats.org/officeDocument/2006/relationships/hyperlink" Target="https://www.gov.pl/web/nieodplatna-pomoc/czym-jest-niedoplatna-mediacja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pl/" TargetMode="External"/><Relationship Id="rId1" Type="http://schemas.openxmlformats.org/officeDocument/2006/relationships/hyperlink" Target="https://www.gov.pl/web/nieodplatna-pomoc/czym-jest-niedoplatna-mediacj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B6C7A-7117-46B6-87E0-2646A8CC95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420E5C-EADF-4F75-A3DF-526BBDB80617}">
      <dgm:prSet/>
      <dgm:spPr/>
      <dgm:t>
        <a:bodyPr/>
        <a:lstStyle/>
        <a:p>
          <a:r>
            <a:rPr lang="pl-PL"/>
            <a:t>Nieodpłatna mediacja jest skierowana przede wszystkim do osób między którymi występuje </a:t>
          </a:r>
          <a:r>
            <a:rPr lang="pl-PL" b="1"/>
            <a:t>spór. </a:t>
          </a:r>
          <a:endParaRPr lang="en-US"/>
        </a:p>
      </dgm:t>
    </dgm:pt>
    <dgm:pt modelId="{882A09FA-1D08-4561-B4A7-CBDFBDA324CF}" type="parTrans" cxnId="{08D724F0-68B4-40A7-9466-6AF9F24E984F}">
      <dgm:prSet/>
      <dgm:spPr/>
      <dgm:t>
        <a:bodyPr/>
        <a:lstStyle/>
        <a:p>
          <a:endParaRPr lang="en-US"/>
        </a:p>
      </dgm:t>
    </dgm:pt>
    <dgm:pt modelId="{934F4E32-9087-4077-B163-43156207B1CB}" type="sibTrans" cxnId="{08D724F0-68B4-40A7-9466-6AF9F24E984F}">
      <dgm:prSet/>
      <dgm:spPr/>
      <dgm:t>
        <a:bodyPr/>
        <a:lstStyle/>
        <a:p>
          <a:endParaRPr lang="en-US"/>
        </a:p>
      </dgm:t>
    </dgm:pt>
    <dgm:pt modelId="{505F4F01-135D-4EF6-9A03-58101802C863}">
      <dgm:prSet/>
      <dgm:spPr/>
      <dgm:t>
        <a:bodyPr/>
        <a:lstStyle/>
        <a:p>
          <a:r>
            <a:rPr lang="pl-PL" b="1"/>
            <a:t>Jest to możliwość polubownego rozwiązania konfliktu. </a:t>
          </a:r>
          <a:endParaRPr lang="en-US"/>
        </a:p>
      </dgm:t>
    </dgm:pt>
    <dgm:pt modelId="{4130E760-CBBE-486D-8E3C-E39B00FA398A}" type="parTrans" cxnId="{B5801CD8-0C21-4523-ACB6-486819827CD2}">
      <dgm:prSet/>
      <dgm:spPr/>
      <dgm:t>
        <a:bodyPr/>
        <a:lstStyle/>
        <a:p>
          <a:endParaRPr lang="en-US"/>
        </a:p>
      </dgm:t>
    </dgm:pt>
    <dgm:pt modelId="{88D38CC1-FDD0-4C50-AB37-78A841CB3A5F}" type="sibTrans" cxnId="{B5801CD8-0C21-4523-ACB6-486819827CD2}">
      <dgm:prSet/>
      <dgm:spPr/>
      <dgm:t>
        <a:bodyPr/>
        <a:lstStyle/>
        <a:p>
          <a:endParaRPr lang="en-US"/>
        </a:p>
      </dgm:t>
    </dgm:pt>
    <dgm:pt modelId="{83739880-2EE1-43F0-A05F-C826DD720C23}">
      <dgm:prSet/>
      <dgm:spPr/>
      <dgm:t>
        <a:bodyPr/>
        <a:lstStyle/>
        <a:p>
          <a:r>
            <a:rPr lang="pl-PL"/>
            <a:t>Świadczy się ją w ramach nieodpłatnej pomocy prawnej i nieodpłatnego poradnictwa obywatelskiego </a:t>
          </a:r>
          <a:endParaRPr lang="en-US"/>
        </a:p>
      </dgm:t>
    </dgm:pt>
    <dgm:pt modelId="{77C8B9E2-ECB1-44CA-992F-3891235B14EB}" type="parTrans" cxnId="{0FEE4034-D364-4CEA-B3EB-F4FA941278DF}">
      <dgm:prSet/>
      <dgm:spPr/>
      <dgm:t>
        <a:bodyPr/>
        <a:lstStyle/>
        <a:p>
          <a:endParaRPr lang="en-US"/>
        </a:p>
      </dgm:t>
    </dgm:pt>
    <dgm:pt modelId="{E6365624-6642-4887-8D18-77F47A6C06E6}" type="sibTrans" cxnId="{0FEE4034-D364-4CEA-B3EB-F4FA941278DF}">
      <dgm:prSet/>
      <dgm:spPr/>
      <dgm:t>
        <a:bodyPr/>
        <a:lstStyle/>
        <a:p>
          <a:endParaRPr lang="en-US"/>
        </a:p>
      </dgm:t>
    </dgm:pt>
    <dgm:pt modelId="{6D95C2CD-91A0-43AC-9FBE-2F02737F70C2}" type="pres">
      <dgm:prSet presAssocID="{032B6C7A-7117-46B6-87E0-2646A8CC953F}" presName="linear" presStyleCnt="0">
        <dgm:presLayoutVars>
          <dgm:animLvl val="lvl"/>
          <dgm:resizeHandles val="exact"/>
        </dgm:presLayoutVars>
      </dgm:prSet>
      <dgm:spPr/>
    </dgm:pt>
    <dgm:pt modelId="{B014BB82-D893-4335-BB9E-870FB9E4097B}" type="pres">
      <dgm:prSet presAssocID="{AC420E5C-EADF-4F75-A3DF-526BBDB806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DAB553-4BBE-4A4B-A607-6D224F87E0AB}" type="pres">
      <dgm:prSet presAssocID="{934F4E32-9087-4077-B163-43156207B1CB}" presName="spacer" presStyleCnt="0"/>
      <dgm:spPr/>
    </dgm:pt>
    <dgm:pt modelId="{0C065B57-5FC5-4F5A-9165-CA1DDD992191}" type="pres">
      <dgm:prSet presAssocID="{505F4F01-135D-4EF6-9A03-58101802C8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F76B7F-E87B-4EC6-8D20-DD857FAA7A9B}" type="pres">
      <dgm:prSet presAssocID="{88D38CC1-FDD0-4C50-AB37-78A841CB3A5F}" presName="spacer" presStyleCnt="0"/>
      <dgm:spPr/>
    </dgm:pt>
    <dgm:pt modelId="{362AC38E-6CF9-4FE5-9C2A-24BF662F4F67}" type="pres">
      <dgm:prSet presAssocID="{83739880-2EE1-43F0-A05F-C826DD720C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BF8E15-801C-4E46-8D85-E0D476A6F92F}" type="presOf" srcId="{83739880-2EE1-43F0-A05F-C826DD720C23}" destId="{362AC38E-6CF9-4FE5-9C2A-24BF662F4F67}" srcOrd="0" destOrd="0" presId="urn:microsoft.com/office/officeart/2005/8/layout/vList2"/>
    <dgm:cxn modelId="{0FEE4034-D364-4CEA-B3EB-F4FA941278DF}" srcId="{032B6C7A-7117-46B6-87E0-2646A8CC953F}" destId="{83739880-2EE1-43F0-A05F-C826DD720C23}" srcOrd="2" destOrd="0" parTransId="{77C8B9E2-ECB1-44CA-992F-3891235B14EB}" sibTransId="{E6365624-6642-4887-8D18-77F47A6C06E6}"/>
    <dgm:cxn modelId="{34C82D94-BA1F-4384-9645-A113E7146E7C}" type="presOf" srcId="{505F4F01-135D-4EF6-9A03-58101802C863}" destId="{0C065B57-5FC5-4F5A-9165-CA1DDD992191}" srcOrd="0" destOrd="0" presId="urn:microsoft.com/office/officeart/2005/8/layout/vList2"/>
    <dgm:cxn modelId="{9D18EBCE-DFB0-4C1A-ACE0-88476A6DBB62}" type="presOf" srcId="{AC420E5C-EADF-4F75-A3DF-526BBDB80617}" destId="{B014BB82-D893-4335-BB9E-870FB9E4097B}" srcOrd="0" destOrd="0" presId="urn:microsoft.com/office/officeart/2005/8/layout/vList2"/>
    <dgm:cxn modelId="{B5801CD8-0C21-4523-ACB6-486819827CD2}" srcId="{032B6C7A-7117-46B6-87E0-2646A8CC953F}" destId="{505F4F01-135D-4EF6-9A03-58101802C863}" srcOrd="1" destOrd="0" parTransId="{4130E760-CBBE-486D-8E3C-E39B00FA398A}" sibTransId="{88D38CC1-FDD0-4C50-AB37-78A841CB3A5F}"/>
    <dgm:cxn modelId="{08D724F0-68B4-40A7-9466-6AF9F24E984F}" srcId="{032B6C7A-7117-46B6-87E0-2646A8CC953F}" destId="{AC420E5C-EADF-4F75-A3DF-526BBDB80617}" srcOrd="0" destOrd="0" parTransId="{882A09FA-1D08-4561-B4A7-CBDFBDA324CF}" sibTransId="{934F4E32-9087-4077-B163-43156207B1CB}"/>
    <dgm:cxn modelId="{5E1247F1-21BE-4AD4-846C-81FFA9930A31}" type="presOf" srcId="{032B6C7A-7117-46B6-87E0-2646A8CC953F}" destId="{6D95C2CD-91A0-43AC-9FBE-2F02737F70C2}" srcOrd="0" destOrd="0" presId="urn:microsoft.com/office/officeart/2005/8/layout/vList2"/>
    <dgm:cxn modelId="{FE82C176-5A6A-48A6-9FE2-964B12B095EF}" type="presParOf" srcId="{6D95C2CD-91A0-43AC-9FBE-2F02737F70C2}" destId="{B014BB82-D893-4335-BB9E-870FB9E4097B}" srcOrd="0" destOrd="0" presId="urn:microsoft.com/office/officeart/2005/8/layout/vList2"/>
    <dgm:cxn modelId="{C5CFE825-2D3A-4DD9-99EB-20A4AFA80129}" type="presParOf" srcId="{6D95C2CD-91A0-43AC-9FBE-2F02737F70C2}" destId="{9ADAB553-4BBE-4A4B-A607-6D224F87E0AB}" srcOrd="1" destOrd="0" presId="urn:microsoft.com/office/officeart/2005/8/layout/vList2"/>
    <dgm:cxn modelId="{206650E4-82F6-4C3A-B2E0-C19D9D2925F5}" type="presParOf" srcId="{6D95C2CD-91A0-43AC-9FBE-2F02737F70C2}" destId="{0C065B57-5FC5-4F5A-9165-CA1DDD992191}" srcOrd="2" destOrd="0" presId="urn:microsoft.com/office/officeart/2005/8/layout/vList2"/>
    <dgm:cxn modelId="{4DD51DED-C0C2-487B-9BD4-3925BF45C08B}" type="presParOf" srcId="{6D95C2CD-91A0-43AC-9FBE-2F02737F70C2}" destId="{18F76B7F-E87B-4EC6-8D20-DD857FAA7A9B}" srcOrd="3" destOrd="0" presId="urn:microsoft.com/office/officeart/2005/8/layout/vList2"/>
    <dgm:cxn modelId="{EC17D853-A292-4C2C-852D-66F80B6BAFF5}" type="presParOf" srcId="{6D95C2CD-91A0-43AC-9FBE-2F02737F70C2}" destId="{362AC38E-6CF9-4FE5-9C2A-24BF662F4F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58336-44EE-4B4B-A641-4282C1855B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BA5FCC-68B0-4C5E-8429-CA50019004D7}">
      <dgm:prSet/>
      <dgm:spPr/>
      <dgm:t>
        <a:bodyPr/>
        <a:lstStyle/>
        <a:p>
          <a:r>
            <a:rPr lang="pl-PL"/>
            <a:t>Są dwie sytuacje, których nieodpłatna mediacja nie obejmuje:</a:t>
          </a:r>
          <a:endParaRPr lang="en-US"/>
        </a:p>
      </dgm:t>
    </dgm:pt>
    <dgm:pt modelId="{27456543-B92B-4155-B70E-D5DDE2E6235B}" type="parTrans" cxnId="{7DA80A17-37C3-44EF-BDE4-96D43DFEF01A}">
      <dgm:prSet/>
      <dgm:spPr/>
      <dgm:t>
        <a:bodyPr/>
        <a:lstStyle/>
        <a:p>
          <a:endParaRPr lang="en-US"/>
        </a:p>
      </dgm:t>
    </dgm:pt>
    <dgm:pt modelId="{B39E62DC-B7B6-4AD5-82B0-54D756B0C6B5}" type="sibTrans" cxnId="{7DA80A17-37C3-44EF-BDE4-96D43DFEF01A}">
      <dgm:prSet/>
      <dgm:spPr/>
      <dgm:t>
        <a:bodyPr/>
        <a:lstStyle/>
        <a:p>
          <a:endParaRPr lang="en-US"/>
        </a:p>
      </dgm:t>
    </dgm:pt>
    <dgm:pt modelId="{762C5768-71FB-40D8-A5A0-799C551501E7}">
      <dgm:prSet/>
      <dgm:spPr/>
      <dgm:t>
        <a:bodyPr/>
        <a:lstStyle/>
        <a:p>
          <a:r>
            <a:rPr lang="pl-PL"/>
            <a:t>sąd lub inny organ wydały postanowienie o skierowaniu sprawy do mediacji lub postępowania mediacyjnego;</a:t>
          </a:r>
          <a:endParaRPr lang="en-US"/>
        </a:p>
      </dgm:t>
    </dgm:pt>
    <dgm:pt modelId="{30D0DAEA-6DE3-4932-9BD0-F0297972A571}" type="parTrans" cxnId="{96A06510-28C4-47D0-8296-C176D47B5FA9}">
      <dgm:prSet/>
      <dgm:spPr/>
      <dgm:t>
        <a:bodyPr/>
        <a:lstStyle/>
        <a:p>
          <a:endParaRPr lang="en-US"/>
        </a:p>
      </dgm:t>
    </dgm:pt>
    <dgm:pt modelId="{98DF72C9-B3D2-4616-ABC2-B72524301789}" type="sibTrans" cxnId="{96A06510-28C4-47D0-8296-C176D47B5FA9}">
      <dgm:prSet/>
      <dgm:spPr/>
      <dgm:t>
        <a:bodyPr/>
        <a:lstStyle/>
        <a:p>
          <a:endParaRPr lang="en-US"/>
        </a:p>
      </dgm:t>
    </dgm:pt>
    <dgm:pt modelId="{80578E33-80B0-4004-9637-C4E36BD3A3C0}">
      <dgm:prSet/>
      <dgm:spPr/>
      <dgm:t>
        <a:bodyPr/>
        <a:lstStyle/>
        <a:p>
          <a:r>
            <a:rPr lang="pl-PL"/>
            <a:t>zachodzi uzasadnione podejrzenie, że w relacji stron występuje przemoc. </a:t>
          </a:r>
          <a:endParaRPr lang="en-US"/>
        </a:p>
      </dgm:t>
    </dgm:pt>
    <dgm:pt modelId="{B9A8CC90-623F-49BF-A84D-912B995EAD6A}" type="parTrans" cxnId="{F39783DF-3CE2-40C9-AFB6-FEDA32CFCD2A}">
      <dgm:prSet/>
      <dgm:spPr/>
      <dgm:t>
        <a:bodyPr/>
        <a:lstStyle/>
        <a:p>
          <a:endParaRPr lang="en-US"/>
        </a:p>
      </dgm:t>
    </dgm:pt>
    <dgm:pt modelId="{CB747598-E921-4C77-906D-20CD2AB8CF01}" type="sibTrans" cxnId="{F39783DF-3CE2-40C9-AFB6-FEDA32CFCD2A}">
      <dgm:prSet/>
      <dgm:spPr/>
      <dgm:t>
        <a:bodyPr/>
        <a:lstStyle/>
        <a:p>
          <a:endParaRPr lang="en-US"/>
        </a:p>
      </dgm:t>
    </dgm:pt>
    <dgm:pt modelId="{85A081BA-CB1D-4963-921E-6FFFA6FB4E2D}">
      <dgm:prSet/>
      <dgm:spPr/>
      <dgm:t>
        <a:bodyPr/>
        <a:lstStyle/>
        <a:p>
          <a:r>
            <a:rPr lang="pl-PL"/>
            <a:t>Przy innych okolicznościach niż te dwie możemy skorzystać z nieodpłatnej mediacji </a:t>
          </a:r>
          <a:endParaRPr lang="en-US"/>
        </a:p>
      </dgm:t>
    </dgm:pt>
    <dgm:pt modelId="{3AA7F9F2-2BD1-4924-9B7F-1CEAFFA8E0F9}" type="parTrans" cxnId="{3D71B073-6568-4B87-9049-403B14A8A145}">
      <dgm:prSet/>
      <dgm:spPr/>
      <dgm:t>
        <a:bodyPr/>
        <a:lstStyle/>
        <a:p>
          <a:endParaRPr lang="en-US"/>
        </a:p>
      </dgm:t>
    </dgm:pt>
    <dgm:pt modelId="{14FF2F70-7048-4724-A9A8-292E03D66F52}" type="sibTrans" cxnId="{3D71B073-6568-4B87-9049-403B14A8A145}">
      <dgm:prSet/>
      <dgm:spPr/>
      <dgm:t>
        <a:bodyPr/>
        <a:lstStyle/>
        <a:p>
          <a:endParaRPr lang="en-US"/>
        </a:p>
      </dgm:t>
    </dgm:pt>
    <dgm:pt modelId="{B851AACC-0A17-4E62-AF53-6D43BA1F77B8}" type="pres">
      <dgm:prSet presAssocID="{5CE58336-44EE-4B4B-A641-4282C1855B67}" presName="linear" presStyleCnt="0">
        <dgm:presLayoutVars>
          <dgm:animLvl val="lvl"/>
          <dgm:resizeHandles val="exact"/>
        </dgm:presLayoutVars>
      </dgm:prSet>
      <dgm:spPr/>
    </dgm:pt>
    <dgm:pt modelId="{852FA610-B679-4086-B70D-01297A24B5B5}" type="pres">
      <dgm:prSet presAssocID="{09BA5FCC-68B0-4C5E-8429-CA50019004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817E98-9479-46E4-8985-245CCAB0A020}" type="pres">
      <dgm:prSet presAssocID="{09BA5FCC-68B0-4C5E-8429-CA50019004D7}" presName="childText" presStyleLbl="revTx" presStyleIdx="0" presStyleCnt="1">
        <dgm:presLayoutVars>
          <dgm:bulletEnabled val="1"/>
        </dgm:presLayoutVars>
      </dgm:prSet>
      <dgm:spPr/>
    </dgm:pt>
    <dgm:pt modelId="{1B59D493-ED03-4606-A64F-3AD2E697D0AC}" type="pres">
      <dgm:prSet presAssocID="{85A081BA-CB1D-4963-921E-6FFFA6FB4E2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42FC0F-451A-471D-BD67-9F97DD260920}" type="presOf" srcId="{80578E33-80B0-4004-9637-C4E36BD3A3C0}" destId="{5D817E98-9479-46E4-8985-245CCAB0A020}" srcOrd="0" destOrd="1" presId="urn:microsoft.com/office/officeart/2005/8/layout/vList2"/>
    <dgm:cxn modelId="{96A06510-28C4-47D0-8296-C176D47B5FA9}" srcId="{09BA5FCC-68B0-4C5E-8429-CA50019004D7}" destId="{762C5768-71FB-40D8-A5A0-799C551501E7}" srcOrd="0" destOrd="0" parTransId="{30D0DAEA-6DE3-4932-9BD0-F0297972A571}" sibTransId="{98DF72C9-B3D2-4616-ABC2-B72524301789}"/>
    <dgm:cxn modelId="{7DA80A17-37C3-44EF-BDE4-96D43DFEF01A}" srcId="{5CE58336-44EE-4B4B-A641-4282C1855B67}" destId="{09BA5FCC-68B0-4C5E-8429-CA50019004D7}" srcOrd="0" destOrd="0" parTransId="{27456543-B92B-4155-B70E-D5DDE2E6235B}" sibTransId="{B39E62DC-B7B6-4AD5-82B0-54D756B0C6B5}"/>
    <dgm:cxn modelId="{B3C22234-1EFE-4E77-B4EC-9C5E06E263E0}" type="presOf" srcId="{762C5768-71FB-40D8-A5A0-799C551501E7}" destId="{5D817E98-9479-46E4-8985-245CCAB0A020}" srcOrd="0" destOrd="0" presId="urn:microsoft.com/office/officeart/2005/8/layout/vList2"/>
    <dgm:cxn modelId="{264CF369-F2DC-4F24-9661-4FFA8827D3E2}" type="presOf" srcId="{5CE58336-44EE-4B4B-A641-4282C1855B67}" destId="{B851AACC-0A17-4E62-AF53-6D43BA1F77B8}" srcOrd="0" destOrd="0" presId="urn:microsoft.com/office/officeart/2005/8/layout/vList2"/>
    <dgm:cxn modelId="{3D71B073-6568-4B87-9049-403B14A8A145}" srcId="{5CE58336-44EE-4B4B-A641-4282C1855B67}" destId="{85A081BA-CB1D-4963-921E-6FFFA6FB4E2D}" srcOrd="1" destOrd="0" parTransId="{3AA7F9F2-2BD1-4924-9B7F-1CEAFFA8E0F9}" sibTransId="{14FF2F70-7048-4724-A9A8-292E03D66F52}"/>
    <dgm:cxn modelId="{479CF3D1-70AD-4500-AC84-C921A14701DA}" type="presOf" srcId="{09BA5FCC-68B0-4C5E-8429-CA50019004D7}" destId="{852FA610-B679-4086-B70D-01297A24B5B5}" srcOrd="0" destOrd="0" presId="urn:microsoft.com/office/officeart/2005/8/layout/vList2"/>
    <dgm:cxn modelId="{F39783DF-3CE2-40C9-AFB6-FEDA32CFCD2A}" srcId="{09BA5FCC-68B0-4C5E-8429-CA50019004D7}" destId="{80578E33-80B0-4004-9637-C4E36BD3A3C0}" srcOrd="1" destOrd="0" parTransId="{B9A8CC90-623F-49BF-A84D-912B995EAD6A}" sibTransId="{CB747598-E921-4C77-906D-20CD2AB8CF01}"/>
    <dgm:cxn modelId="{E92FB6F7-C806-4341-8A81-E96A3AEAEB9F}" type="presOf" srcId="{85A081BA-CB1D-4963-921E-6FFFA6FB4E2D}" destId="{1B59D493-ED03-4606-A64F-3AD2E697D0AC}" srcOrd="0" destOrd="0" presId="urn:microsoft.com/office/officeart/2005/8/layout/vList2"/>
    <dgm:cxn modelId="{D9D7119A-7D2B-4474-87EF-0949FB1C9E4D}" type="presParOf" srcId="{B851AACC-0A17-4E62-AF53-6D43BA1F77B8}" destId="{852FA610-B679-4086-B70D-01297A24B5B5}" srcOrd="0" destOrd="0" presId="urn:microsoft.com/office/officeart/2005/8/layout/vList2"/>
    <dgm:cxn modelId="{7424E873-3ECE-42B9-B7CA-D935E1A2D69A}" type="presParOf" srcId="{B851AACC-0A17-4E62-AF53-6D43BA1F77B8}" destId="{5D817E98-9479-46E4-8985-245CCAB0A020}" srcOrd="1" destOrd="0" presId="urn:microsoft.com/office/officeart/2005/8/layout/vList2"/>
    <dgm:cxn modelId="{1817C496-AD3E-4DB3-970A-712B667BBFD5}" type="presParOf" srcId="{B851AACC-0A17-4E62-AF53-6D43BA1F77B8}" destId="{1B59D493-ED03-4606-A64F-3AD2E697D0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55C55E-357D-4D86-BE79-BD8584C2D7A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8094236-99CF-49ED-9D59-E83CF3D70825}">
      <dgm:prSet phldrT="[Tekst]"/>
      <dgm:spPr/>
      <dgm:t>
        <a:bodyPr/>
        <a:lstStyle/>
        <a:p>
          <a:r>
            <a:rPr lang="pl-PL" b="1"/>
            <a:t>Uzyskać wpis na listę w sądzie okręgowym</a:t>
          </a:r>
        </a:p>
      </dgm:t>
    </dgm:pt>
    <dgm:pt modelId="{A5DB7188-445F-4142-B1B3-BFA7AE836E94}" type="parTrans" cxnId="{7B981091-9198-442E-910A-0B735951E422}">
      <dgm:prSet/>
      <dgm:spPr/>
      <dgm:t>
        <a:bodyPr/>
        <a:lstStyle/>
        <a:p>
          <a:endParaRPr lang="pl-PL"/>
        </a:p>
      </dgm:t>
    </dgm:pt>
    <dgm:pt modelId="{E3B30F82-CBFE-4B3B-93E8-AFEA5375EA1D}" type="sibTrans" cxnId="{7B981091-9198-442E-910A-0B735951E422}">
      <dgm:prSet phldrT="01"/>
      <dgm:spPr/>
      <dgm:t>
        <a:bodyPr/>
        <a:lstStyle/>
        <a:p>
          <a:r>
            <a:rPr lang="pl-PL"/>
            <a:t>01</a:t>
          </a:r>
        </a:p>
      </dgm:t>
    </dgm:pt>
    <dgm:pt modelId="{EE9E3F0A-CA11-4741-916A-F6F4DDAAB910}">
      <dgm:prSet phldrT="[Tekst]"/>
      <dgm:spPr/>
      <dgm:t>
        <a:bodyPr/>
        <a:lstStyle/>
        <a:p>
          <a:r>
            <a:rPr lang="pl-PL" b="1"/>
            <a:t>Posiadać wiedze i umiejętności w zakresie prowadzenia mediacji</a:t>
          </a:r>
        </a:p>
      </dgm:t>
    </dgm:pt>
    <dgm:pt modelId="{B2622233-0B4F-4A53-ABFE-6F2ED70FEC6E}" type="parTrans" cxnId="{42ED5B49-BCD0-48F1-8F8E-E4B9598C0DBC}">
      <dgm:prSet/>
      <dgm:spPr/>
      <dgm:t>
        <a:bodyPr/>
        <a:lstStyle/>
        <a:p>
          <a:endParaRPr lang="pl-PL"/>
        </a:p>
      </dgm:t>
    </dgm:pt>
    <dgm:pt modelId="{9331BBDA-330F-4F79-A47A-994AC7D142CE}" type="sibTrans" cxnId="{42ED5B49-BCD0-48F1-8F8E-E4B9598C0DBC}">
      <dgm:prSet phldrT="03"/>
      <dgm:spPr/>
      <dgm:t>
        <a:bodyPr/>
        <a:lstStyle/>
        <a:p>
          <a:r>
            <a:rPr lang="pl-PL"/>
            <a:t>03</a:t>
          </a:r>
        </a:p>
      </dgm:t>
    </dgm:pt>
    <dgm:pt modelId="{3E0931A4-1D15-438D-8FC6-9B321B07A459}">
      <dgm:prSet phldrT="[Tekst]"/>
      <dgm:spPr/>
      <dgm:t>
        <a:bodyPr/>
        <a:lstStyle/>
        <a:p>
          <a:r>
            <a:rPr lang="pl-PL" b="1"/>
            <a:t>Znać język polski i mieć ukończone 26 lat</a:t>
          </a:r>
        </a:p>
      </dgm:t>
    </dgm:pt>
    <dgm:pt modelId="{BFB72896-6ABB-4127-AC26-FE65EFD686F0}" type="parTrans" cxnId="{F5BE6BF5-B55E-4265-BB58-D498EC633C91}">
      <dgm:prSet/>
      <dgm:spPr/>
      <dgm:t>
        <a:bodyPr/>
        <a:lstStyle/>
        <a:p>
          <a:endParaRPr lang="pl-PL"/>
        </a:p>
      </dgm:t>
    </dgm:pt>
    <dgm:pt modelId="{2A6EF58F-92DF-4F29-9FC8-38037571B714}" type="sibTrans" cxnId="{F5BE6BF5-B55E-4265-BB58-D498EC633C91}">
      <dgm:prSet phldrT="02"/>
      <dgm:spPr/>
      <dgm:t>
        <a:bodyPr/>
        <a:lstStyle/>
        <a:p>
          <a:r>
            <a:rPr lang="pl-PL"/>
            <a:t>02</a:t>
          </a:r>
        </a:p>
      </dgm:t>
    </dgm:pt>
    <dgm:pt modelId="{F3612FC8-0320-453A-AC50-FB508334FEEC}">
      <dgm:prSet phldrT="[Tekst]"/>
      <dgm:spPr/>
      <dgm:t>
        <a:bodyPr/>
        <a:lstStyle/>
        <a:p>
          <a:r>
            <a:rPr lang="pl-PL" b="1"/>
            <a:t>Zostajemy stałym mediatorem</a:t>
          </a:r>
        </a:p>
      </dgm:t>
    </dgm:pt>
    <dgm:pt modelId="{E376FD49-1911-4858-8F6A-9DCE677C711E}" type="parTrans" cxnId="{240D834D-351B-4582-978D-E8FD0E129697}">
      <dgm:prSet/>
      <dgm:spPr/>
      <dgm:t>
        <a:bodyPr/>
        <a:lstStyle/>
        <a:p>
          <a:endParaRPr lang="pl-PL"/>
        </a:p>
      </dgm:t>
    </dgm:pt>
    <dgm:pt modelId="{74E3A4BC-80E3-4233-9C60-FD470FFF10B3}" type="sibTrans" cxnId="{240D834D-351B-4582-978D-E8FD0E129697}">
      <dgm:prSet phldrT="04"/>
      <dgm:spPr/>
      <dgm:t>
        <a:bodyPr/>
        <a:lstStyle/>
        <a:p>
          <a:r>
            <a:rPr lang="pl-PL"/>
            <a:t>04</a:t>
          </a:r>
        </a:p>
      </dgm:t>
    </dgm:pt>
    <dgm:pt modelId="{5E1CE834-86F9-47C7-9378-C62C79339995}" type="pres">
      <dgm:prSet presAssocID="{AC55C55E-357D-4D86-BE79-BD8584C2D7A7}" presName="Name0" presStyleCnt="0">
        <dgm:presLayoutVars>
          <dgm:animLvl val="lvl"/>
          <dgm:resizeHandles val="exact"/>
        </dgm:presLayoutVars>
      </dgm:prSet>
      <dgm:spPr/>
    </dgm:pt>
    <dgm:pt modelId="{E7EA9C3B-FC55-41CC-A1E6-2ED6C1D16F5C}" type="pres">
      <dgm:prSet presAssocID="{68094236-99CF-49ED-9D59-E83CF3D70825}" presName="compositeNode" presStyleCnt="0">
        <dgm:presLayoutVars>
          <dgm:bulletEnabled val="1"/>
        </dgm:presLayoutVars>
      </dgm:prSet>
      <dgm:spPr/>
    </dgm:pt>
    <dgm:pt modelId="{234BD72C-B257-4516-8913-3499AD63E4FD}" type="pres">
      <dgm:prSet presAssocID="{68094236-99CF-49ED-9D59-E83CF3D70825}" presName="bgRect" presStyleLbl="alignNode1" presStyleIdx="0" presStyleCnt="4"/>
      <dgm:spPr/>
    </dgm:pt>
    <dgm:pt modelId="{6D57DD94-9A73-4CA8-8598-BCB46D36AB29}" type="pres">
      <dgm:prSet presAssocID="{E3B30F82-CBFE-4B3B-93E8-AFEA5375EA1D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6FC19CD5-5F3B-483B-9DA1-E5F0EB4ECE51}" type="pres">
      <dgm:prSet presAssocID="{68094236-99CF-49ED-9D59-E83CF3D70825}" presName="nodeRect" presStyleLbl="alignNode1" presStyleIdx="0" presStyleCnt="4">
        <dgm:presLayoutVars>
          <dgm:bulletEnabled val="1"/>
        </dgm:presLayoutVars>
      </dgm:prSet>
      <dgm:spPr/>
    </dgm:pt>
    <dgm:pt modelId="{653C0B37-540A-415A-8660-4B3044B8BDEC}" type="pres">
      <dgm:prSet presAssocID="{E3B30F82-CBFE-4B3B-93E8-AFEA5375EA1D}" presName="sibTrans" presStyleCnt="0"/>
      <dgm:spPr/>
    </dgm:pt>
    <dgm:pt modelId="{82964D85-7BAF-441B-A9D0-9968433A352D}" type="pres">
      <dgm:prSet presAssocID="{3E0931A4-1D15-438D-8FC6-9B321B07A459}" presName="compositeNode" presStyleCnt="0">
        <dgm:presLayoutVars>
          <dgm:bulletEnabled val="1"/>
        </dgm:presLayoutVars>
      </dgm:prSet>
      <dgm:spPr/>
    </dgm:pt>
    <dgm:pt modelId="{E429B391-30C1-40DC-A07E-3EB43126C2D2}" type="pres">
      <dgm:prSet presAssocID="{3E0931A4-1D15-438D-8FC6-9B321B07A459}" presName="bgRect" presStyleLbl="alignNode1" presStyleIdx="1" presStyleCnt="4"/>
      <dgm:spPr/>
    </dgm:pt>
    <dgm:pt modelId="{FCE64E23-BAB3-4989-96FC-E665E9EAAE8D}" type="pres">
      <dgm:prSet presAssocID="{2A6EF58F-92DF-4F29-9FC8-38037571B714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FE86296B-8FB9-4452-BB1A-3E1490D4780D}" type="pres">
      <dgm:prSet presAssocID="{3E0931A4-1D15-438D-8FC6-9B321B07A459}" presName="nodeRect" presStyleLbl="alignNode1" presStyleIdx="1" presStyleCnt="4">
        <dgm:presLayoutVars>
          <dgm:bulletEnabled val="1"/>
        </dgm:presLayoutVars>
      </dgm:prSet>
      <dgm:spPr/>
    </dgm:pt>
    <dgm:pt modelId="{B21F1AA8-6C4F-48E4-875D-38A603283B90}" type="pres">
      <dgm:prSet presAssocID="{2A6EF58F-92DF-4F29-9FC8-38037571B714}" presName="sibTrans" presStyleCnt="0"/>
      <dgm:spPr/>
    </dgm:pt>
    <dgm:pt modelId="{8EE31C16-615D-4E48-85A5-518A51CF72AE}" type="pres">
      <dgm:prSet presAssocID="{EE9E3F0A-CA11-4741-916A-F6F4DDAAB910}" presName="compositeNode" presStyleCnt="0">
        <dgm:presLayoutVars>
          <dgm:bulletEnabled val="1"/>
        </dgm:presLayoutVars>
      </dgm:prSet>
      <dgm:spPr/>
    </dgm:pt>
    <dgm:pt modelId="{A78CD1D6-B137-4215-8A05-6E9798175DB0}" type="pres">
      <dgm:prSet presAssocID="{EE9E3F0A-CA11-4741-916A-F6F4DDAAB910}" presName="bgRect" presStyleLbl="alignNode1" presStyleIdx="2" presStyleCnt="4"/>
      <dgm:spPr/>
    </dgm:pt>
    <dgm:pt modelId="{E26FB094-A6B8-4759-A25F-2311D67D535D}" type="pres">
      <dgm:prSet presAssocID="{9331BBDA-330F-4F79-A47A-994AC7D142CE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8F69494-3F7B-4542-95A0-B4B50C3952A2}" type="pres">
      <dgm:prSet presAssocID="{EE9E3F0A-CA11-4741-916A-F6F4DDAAB910}" presName="nodeRect" presStyleLbl="alignNode1" presStyleIdx="2" presStyleCnt="4">
        <dgm:presLayoutVars>
          <dgm:bulletEnabled val="1"/>
        </dgm:presLayoutVars>
      </dgm:prSet>
      <dgm:spPr/>
    </dgm:pt>
    <dgm:pt modelId="{8C973F85-552F-42BA-A802-8ABD5FEB4221}" type="pres">
      <dgm:prSet presAssocID="{9331BBDA-330F-4F79-A47A-994AC7D142CE}" presName="sibTrans" presStyleCnt="0"/>
      <dgm:spPr/>
    </dgm:pt>
    <dgm:pt modelId="{156EEBD0-979A-4B5F-AB11-FEB7CAE5F029}" type="pres">
      <dgm:prSet presAssocID="{F3612FC8-0320-453A-AC50-FB508334FEEC}" presName="compositeNode" presStyleCnt="0">
        <dgm:presLayoutVars>
          <dgm:bulletEnabled val="1"/>
        </dgm:presLayoutVars>
      </dgm:prSet>
      <dgm:spPr/>
    </dgm:pt>
    <dgm:pt modelId="{5097E70D-81D5-454C-9C11-AB49A436B13A}" type="pres">
      <dgm:prSet presAssocID="{F3612FC8-0320-453A-AC50-FB508334FEEC}" presName="bgRect" presStyleLbl="alignNode1" presStyleIdx="3" presStyleCnt="4"/>
      <dgm:spPr/>
    </dgm:pt>
    <dgm:pt modelId="{9DD604AA-4EBF-46A3-AEC6-869836E6BD81}" type="pres">
      <dgm:prSet presAssocID="{74E3A4BC-80E3-4233-9C60-FD470FFF10B3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C3386FD-73FD-407F-BDA2-6B96D39CCE80}" type="pres">
      <dgm:prSet presAssocID="{F3612FC8-0320-453A-AC50-FB508334FEEC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9332A40-D1A4-4F71-83C0-EDBC06E62BD8}" type="presOf" srcId="{68094236-99CF-49ED-9D59-E83CF3D70825}" destId="{6FC19CD5-5F3B-483B-9DA1-E5F0EB4ECE51}" srcOrd="1" destOrd="0" presId="urn:microsoft.com/office/officeart/2016/7/layout/LinearBlockProcessNumbered"/>
    <dgm:cxn modelId="{6C3C2D42-4C94-430F-A35F-C1E11D47D563}" type="presOf" srcId="{EE9E3F0A-CA11-4741-916A-F6F4DDAAB910}" destId="{68F69494-3F7B-4542-95A0-B4B50C3952A2}" srcOrd="1" destOrd="0" presId="urn:microsoft.com/office/officeart/2016/7/layout/LinearBlockProcessNumbered"/>
    <dgm:cxn modelId="{42ED5B49-BCD0-48F1-8F8E-E4B9598C0DBC}" srcId="{AC55C55E-357D-4D86-BE79-BD8584C2D7A7}" destId="{EE9E3F0A-CA11-4741-916A-F6F4DDAAB910}" srcOrd="2" destOrd="0" parTransId="{B2622233-0B4F-4A53-ABFE-6F2ED70FEC6E}" sibTransId="{9331BBDA-330F-4F79-A47A-994AC7D142CE}"/>
    <dgm:cxn modelId="{240D834D-351B-4582-978D-E8FD0E129697}" srcId="{AC55C55E-357D-4D86-BE79-BD8584C2D7A7}" destId="{F3612FC8-0320-453A-AC50-FB508334FEEC}" srcOrd="3" destOrd="0" parTransId="{E376FD49-1911-4858-8F6A-9DCE677C711E}" sibTransId="{74E3A4BC-80E3-4233-9C60-FD470FFF10B3}"/>
    <dgm:cxn modelId="{D65C788C-D94B-4408-B270-C5FD2F1F9C1E}" type="presOf" srcId="{68094236-99CF-49ED-9D59-E83CF3D70825}" destId="{234BD72C-B257-4516-8913-3499AD63E4FD}" srcOrd="0" destOrd="0" presId="urn:microsoft.com/office/officeart/2016/7/layout/LinearBlockProcessNumbered"/>
    <dgm:cxn modelId="{7B981091-9198-442E-910A-0B735951E422}" srcId="{AC55C55E-357D-4D86-BE79-BD8584C2D7A7}" destId="{68094236-99CF-49ED-9D59-E83CF3D70825}" srcOrd="0" destOrd="0" parTransId="{A5DB7188-445F-4142-B1B3-BFA7AE836E94}" sibTransId="{E3B30F82-CBFE-4B3B-93E8-AFEA5375EA1D}"/>
    <dgm:cxn modelId="{F7723EA3-D664-489C-A080-D44942E4E825}" type="presOf" srcId="{9331BBDA-330F-4F79-A47A-994AC7D142CE}" destId="{E26FB094-A6B8-4759-A25F-2311D67D535D}" srcOrd="0" destOrd="0" presId="urn:microsoft.com/office/officeart/2016/7/layout/LinearBlockProcessNumbered"/>
    <dgm:cxn modelId="{AE5E3FA8-77D2-42E4-ABBD-CFA138E4C934}" type="presOf" srcId="{74E3A4BC-80E3-4233-9C60-FD470FFF10B3}" destId="{9DD604AA-4EBF-46A3-AEC6-869836E6BD81}" srcOrd="0" destOrd="0" presId="urn:microsoft.com/office/officeart/2016/7/layout/LinearBlockProcessNumbered"/>
    <dgm:cxn modelId="{C12CE2BD-5132-4F72-9E2A-53A25FDA71C8}" type="presOf" srcId="{E3B30F82-CBFE-4B3B-93E8-AFEA5375EA1D}" destId="{6D57DD94-9A73-4CA8-8598-BCB46D36AB29}" srcOrd="0" destOrd="0" presId="urn:microsoft.com/office/officeart/2016/7/layout/LinearBlockProcessNumbered"/>
    <dgm:cxn modelId="{BA0279CB-6153-4B41-ADAC-33EE822D6583}" type="presOf" srcId="{AC55C55E-357D-4D86-BE79-BD8584C2D7A7}" destId="{5E1CE834-86F9-47C7-9378-C62C79339995}" srcOrd="0" destOrd="0" presId="urn:microsoft.com/office/officeart/2016/7/layout/LinearBlockProcessNumbered"/>
    <dgm:cxn modelId="{DC59D2E3-5DB2-4B3F-973F-BF14B9893735}" type="presOf" srcId="{EE9E3F0A-CA11-4741-916A-F6F4DDAAB910}" destId="{A78CD1D6-B137-4215-8A05-6E9798175DB0}" srcOrd="0" destOrd="0" presId="urn:microsoft.com/office/officeart/2016/7/layout/LinearBlockProcessNumbered"/>
    <dgm:cxn modelId="{6B1C78EA-3254-452C-8826-9063B277B428}" type="presOf" srcId="{F3612FC8-0320-453A-AC50-FB508334FEEC}" destId="{5097E70D-81D5-454C-9C11-AB49A436B13A}" srcOrd="0" destOrd="0" presId="urn:microsoft.com/office/officeart/2016/7/layout/LinearBlockProcessNumbered"/>
    <dgm:cxn modelId="{D06BC4EC-171D-4B9C-B95D-9EC89E89B8B0}" type="presOf" srcId="{3E0931A4-1D15-438D-8FC6-9B321B07A459}" destId="{FE86296B-8FB9-4452-BB1A-3E1490D4780D}" srcOrd="1" destOrd="0" presId="urn:microsoft.com/office/officeart/2016/7/layout/LinearBlockProcessNumbered"/>
    <dgm:cxn modelId="{CFF75AF1-7509-4ADC-AE11-05C9289F3A5F}" type="presOf" srcId="{F3612FC8-0320-453A-AC50-FB508334FEEC}" destId="{BC3386FD-73FD-407F-BDA2-6B96D39CCE80}" srcOrd="1" destOrd="0" presId="urn:microsoft.com/office/officeart/2016/7/layout/LinearBlockProcessNumbered"/>
    <dgm:cxn modelId="{762EBBF4-E05A-4FB3-8C69-60BC09DFE238}" type="presOf" srcId="{2A6EF58F-92DF-4F29-9FC8-38037571B714}" destId="{FCE64E23-BAB3-4989-96FC-E665E9EAAE8D}" srcOrd="0" destOrd="0" presId="urn:microsoft.com/office/officeart/2016/7/layout/LinearBlockProcessNumbered"/>
    <dgm:cxn modelId="{F5BE6BF5-B55E-4265-BB58-D498EC633C91}" srcId="{AC55C55E-357D-4D86-BE79-BD8584C2D7A7}" destId="{3E0931A4-1D15-438D-8FC6-9B321B07A459}" srcOrd="1" destOrd="0" parTransId="{BFB72896-6ABB-4127-AC26-FE65EFD686F0}" sibTransId="{2A6EF58F-92DF-4F29-9FC8-38037571B714}"/>
    <dgm:cxn modelId="{A5FF52FD-92D2-4F75-B30E-DAD81CBA549D}" type="presOf" srcId="{3E0931A4-1D15-438D-8FC6-9B321B07A459}" destId="{E429B391-30C1-40DC-A07E-3EB43126C2D2}" srcOrd="0" destOrd="0" presId="urn:microsoft.com/office/officeart/2016/7/layout/LinearBlockProcessNumbered"/>
    <dgm:cxn modelId="{A6C22D38-2331-4B11-B66D-EA9B139FC931}" type="presParOf" srcId="{5E1CE834-86F9-47C7-9378-C62C79339995}" destId="{E7EA9C3B-FC55-41CC-A1E6-2ED6C1D16F5C}" srcOrd="0" destOrd="0" presId="urn:microsoft.com/office/officeart/2016/7/layout/LinearBlockProcessNumbered"/>
    <dgm:cxn modelId="{0446A49C-E24B-4C4B-8A4E-56CB40F2CA72}" type="presParOf" srcId="{E7EA9C3B-FC55-41CC-A1E6-2ED6C1D16F5C}" destId="{234BD72C-B257-4516-8913-3499AD63E4FD}" srcOrd="0" destOrd="0" presId="urn:microsoft.com/office/officeart/2016/7/layout/LinearBlockProcessNumbered"/>
    <dgm:cxn modelId="{D3096197-3312-4C13-9D5B-CE5029FBD562}" type="presParOf" srcId="{E7EA9C3B-FC55-41CC-A1E6-2ED6C1D16F5C}" destId="{6D57DD94-9A73-4CA8-8598-BCB46D36AB29}" srcOrd="1" destOrd="0" presId="urn:microsoft.com/office/officeart/2016/7/layout/LinearBlockProcessNumbered"/>
    <dgm:cxn modelId="{1427A21B-5CC0-433C-95A6-A15A9FD24A04}" type="presParOf" srcId="{E7EA9C3B-FC55-41CC-A1E6-2ED6C1D16F5C}" destId="{6FC19CD5-5F3B-483B-9DA1-E5F0EB4ECE51}" srcOrd="2" destOrd="0" presId="urn:microsoft.com/office/officeart/2016/7/layout/LinearBlockProcessNumbered"/>
    <dgm:cxn modelId="{E7EF3173-AACD-4DC4-B92A-F31E3C01E6BD}" type="presParOf" srcId="{5E1CE834-86F9-47C7-9378-C62C79339995}" destId="{653C0B37-540A-415A-8660-4B3044B8BDEC}" srcOrd="1" destOrd="0" presId="urn:microsoft.com/office/officeart/2016/7/layout/LinearBlockProcessNumbered"/>
    <dgm:cxn modelId="{A4CEC739-143D-4291-87C6-F333F4BCA06A}" type="presParOf" srcId="{5E1CE834-86F9-47C7-9378-C62C79339995}" destId="{82964D85-7BAF-441B-A9D0-9968433A352D}" srcOrd="2" destOrd="0" presId="urn:microsoft.com/office/officeart/2016/7/layout/LinearBlockProcessNumbered"/>
    <dgm:cxn modelId="{BA791827-EE54-45F0-B1E3-E94E4993D80E}" type="presParOf" srcId="{82964D85-7BAF-441B-A9D0-9968433A352D}" destId="{E429B391-30C1-40DC-A07E-3EB43126C2D2}" srcOrd="0" destOrd="0" presId="urn:microsoft.com/office/officeart/2016/7/layout/LinearBlockProcessNumbered"/>
    <dgm:cxn modelId="{66EA77F2-C245-4A3F-8732-3C2C6E94A51A}" type="presParOf" srcId="{82964D85-7BAF-441B-A9D0-9968433A352D}" destId="{FCE64E23-BAB3-4989-96FC-E665E9EAAE8D}" srcOrd="1" destOrd="0" presId="urn:microsoft.com/office/officeart/2016/7/layout/LinearBlockProcessNumbered"/>
    <dgm:cxn modelId="{688CF560-B806-4F5C-A48E-340D8774F262}" type="presParOf" srcId="{82964D85-7BAF-441B-A9D0-9968433A352D}" destId="{FE86296B-8FB9-4452-BB1A-3E1490D4780D}" srcOrd="2" destOrd="0" presId="urn:microsoft.com/office/officeart/2016/7/layout/LinearBlockProcessNumbered"/>
    <dgm:cxn modelId="{C7A0CC0C-39F5-4D81-B447-2319FF7368AB}" type="presParOf" srcId="{5E1CE834-86F9-47C7-9378-C62C79339995}" destId="{B21F1AA8-6C4F-48E4-875D-38A603283B90}" srcOrd="3" destOrd="0" presId="urn:microsoft.com/office/officeart/2016/7/layout/LinearBlockProcessNumbered"/>
    <dgm:cxn modelId="{907AF233-5201-483D-82DD-AC27717B0B4F}" type="presParOf" srcId="{5E1CE834-86F9-47C7-9378-C62C79339995}" destId="{8EE31C16-615D-4E48-85A5-518A51CF72AE}" srcOrd="4" destOrd="0" presId="urn:microsoft.com/office/officeart/2016/7/layout/LinearBlockProcessNumbered"/>
    <dgm:cxn modelId="{E8904CA5-3BDE-4384-A9E1-CC74DDCD729A}" type="presParOf" srcId="{8EE31C16-615D-4E48-85A5-518A51CF72AE}" destId="{A78CD1D6-B137-4215-8A05-6E9798175DB0}" srcOrd="0" destOrd="0" presId="urn:microsoft.com/office/officeart/2016/7/layout/LinearBlockProcessNumbered"/>
    <dgm:cxn modelId="{7059BFA8-F813-4C71-8A00-6D5ACBE75EC7}" type="presParOf" srcId="{8EE31C16-615D-4E48-85A5-518A51CF72AE}" destId="{E26FB094-A6B8-4759-A25F-2311D67D535D}" srcOrd="1" destOrd="0" presId="urn:microsoft.com/office/officeart/2016/7/layout/LinearBlockProcessNumbered"/>
    <dgm:cxn modelId="{473B8C69-2076-4F68-A307-8977C3A93832}" type="presParOf" srcId="{8EE31C16-615D-4E48-85A5-518A51CF72AE}" destId="{68F69494-3F7B-4542-95A0-B4B50C3952A2}" srcOrd="2" destOrd="0" presId="urn:microsoft.com/office/officeart/2016/7/layout/LinearBlockProcessNumbered"/>
    <dgm:cxn modelId="{3EF7B24D-31CF-46A6-AA59-5D39D92EE57F}" type="presParOf" srcId="{5E1CE834-86F9-47C7-9378-C62C79339995}" destId="{8C973F85-552F-42BA-A802-8ABD5FEB4221}" srcOrd="5" destOrd="0" presId="urn:microsoft.com/office/officeart/2016/7/layout/LinearBlockProcessNumbered"/>
    <dgm:cxn modelId="{F953D399-E57C-435F-BCDA-A1404E434A01}" type="presParOf" srcId="{5E1CE834-86F9-47C7-9378-C62C79339995}" destId="{156EEBD0-979A-4B5F-AB11-FEB7CAE5F029}" srcOrd="6" destOrd="0" presId="urn:microsoft.com/office/officeart/2016/7/layout/LinearBlockProcessNumbered"/>
    <dgm:cxn modelId="{8E56A5B4-6710-4278-A106-D19048B53398}" type="presParOf" srcId="{156EEBD0-979A-4B5F-AB11-FEB7CAE5F029}" destId="{5097E70D-81D5-454C-9C11-AB49A436B13A}" srcOrd="0" destOrd="0" presId="urn:microsoft.com/office/officeart/2016/7/layout/LinearBlockProcessNumbered"/>
    <dgm:cxn modelId="{E98B55E6-B4F9-42F1-9339-A800954BC05E}" type="presParOf" srcId="{156EEBD0-979A-4B5F-AB11-FEB7CAE5F029}" destId="{9DD604AA-4EBF-46A3-AEC6-869836E6BD81}" srcOrd="1" destOrd="0" presId="urn:microsoft.com/office/officeart/2016/7/layout/LinearBlockProcessNumbered"/>
    <dgm:cxn modelId="{076B59DB-FB8B-49F4-978C-E82D6470C94B}" type="presParOf" srcId="{156EEBD0-979A-4B5F-AB11-FEB7CAE5F029}" destId="{BC3386FD-73FD-407F-BDA2-6B96D39CCE8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1D6B6-2792-4EBD-A9BC-FBCEDDB3EEC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D78430B-5B17-4DA7-97F7-FB530C25F6E5}">
      <dgm:prSet phldrT="[Tekst]"/>
      <dgm:spPr/>
      <dgm:t>
        <a:bodyPr/>
        <a:lstStyle/>
        <a:p>
          <a:r>
            <a:rPr lang="pl-PL" dirty="0"/>
            <a:t>Bezstronność mediatora</a:t>
          </a:r>
        </a:p>
      </dgm:t>
    </dgm:pt>
    <dgm:pt modelId="{8665E64B-E215-4397-91F2-630C953DE46B}" type="parTrans" cxnId="{6CF1756C-4458-402B-95C8-B22D77D373A3}">
      <dgm:prSet/>
      <dgm:spPr/>
      <dgm:t>
        <a:bodyPr/>
        <a:lstStyle/>
        <a:p>
          <a:endParaRPr lang="pl-PL"/>
        </a:p>
      </dgm:t>
    </dgm:pt>
    <dgm:pt modelId="{503A1DBA-3531-454D-98B9-BF66A8F6BA79}" type="sibTrans" cxnId="{6CF1756C-4458-402B-95C8-B22D77D373A3}">
      <dgm:prSet/>
      <dgm:spPr/>
      <dgm:t>
        <a:bodyPr/>
        <a:lstStyle/>
        <a:p>
          <a:endParaRPr lang="pl-PL"/>
        </a:p>
      </dgm:t>
    </dgm:pt>
    <dgm:pt modelId="{08B7BC66-8885-4E93-A330-92145428377F}">
      <dgm:prSet phldrT="[Tekst]"/>
      <dgm:spPr/>
      <dgm:t>
        <a:bodyPr/>
        <a:lstStyle/>
        <a:p>
          <a:r>
            <a:rPr lang="pl-PL" dirty="0"/>
            <a:t>Mediator musi być bezstronny, jeśli wcześniej udzielał porad którejś ze stron mediacji to powinien odmówić jej przeprowadzenia. </a:t>
          </a:r>
        </a:p>
      </dgm:t>
    </dgm:pt>
    <dgm:pt modelId="{A4644A4C-EA86-49D5-B446-82696FB50381}" type="parTrans" cxnId="{2C0F71CA-588B-4400-9E17-1B216C9111D0}">
      <dgm:prSet/>
      <dgm:spPr/>
      <dgm:t>
        <a:bodyPr/>
        <a:lstStyle/>
        <a:p>
          <a:endParaRPr lang="pl-PL"/>
        </a:p>
      </dgm:t>
    </dgm:pt>
    <dgm:pt modelId="{53FB4989-6F9B-48C5-92D0-4ECDD29C7743}" type="sibTrans" cxnId="{2C0F71CA-588B-4400-9E17-1B216C9111D0}">
      <dgm:prSet/>
      <dgm:spPr/>
      <dgm:t>
        <a:bodyPr/>
        <a:lstStyle/>
        <a:p>
          <a:endParaRPr lang="pl-PL"/>
        </a:p>
      </dgm:t>
    </dgm:pt>
    <dgm:pt modelId="{F7B1D241-2350-4A3E-A468-A0AE841D1704}">
      <dgm:prSet phldrT="[Tekst]"/>
      <dgm:spPr/>
      <dgm:t>
        <a:bodyPr/>
        <a:lstStyle/>
        <a:p>
          <a:r>
            <a:rPr lang="pl-PL" dirty="0"/>
            <a:t>Chęć stron do polubownego załatwienia sporu</a:t>
          </a:r>
        </a:p>
      </dgm:t>
    </dgm:pt>
    <dgm:pt modelId="{4CA91DB6-4A60-4C0C-8CAB-1455BCF97AB2}" type="parTrans" cxnId="{B66647E5-BC30-49A4-A957-582F8F2A7912}">
      <dgm:prSet/>
      <dgm:spPr/>
      <dgm:t>
        <a:bodyPr/>
        <a:lstStyle/>
        <a:p>
          <a:endParaRPr lang="pl-PL"/>
        </a:p>
      </dgm:t>
    </dgm:pt>
    <dgm:pt modelId="{C63DFC20-814E-43E8-8598-D3D1ED91D885}" type="sibTrans" cxnId="{B66647E5-BC30-49A4-A957-582F8F2A7912}">
      <dgm:prSet/>
      <dgm:spPr/>
      <dgm:t>
        <a:bodyPr/>
        <a:lstStyle/>
        <a:p>
          <a:endParaRPr lang="pl-PL"/>
        </a:p>
      </dgm:t>
    </dgm:pt>
    <dgm:pt modelId="{7F83F082-E2F6-46E6-AA64-726DCD42011E}">
      <dgm:prSet phldrT="[Tekst]"/>
      <dgm:spPr/>
      <dgm:t>
        <a:bodyPr/>
        <a:lstStyle/>
        <a:p>
          <a:r>
            <a:rPr lang="pl-PL" dirty="0"/>
            <a:t>Mediacja jest dobrowolna i jej przeprowadzenie jest inicjatywą osoby uprawnionej</a:t>
          </a:r>
        </a:p>
      </dgm:t>
    </dgm:pt>
    <dgm:pt modelId="{18B0651C-0500-46E8-B875-44B489C96C68}" type="parTrans" cxnId="{7BB92AC0-1C8A-4F6D-97AA-810FAF480BBD}">
      <dgm:prSet/>
      <dgm:spPr/>
      <dgm:t>
        <a:bodyPr/>
        <a:lstStyle/>
        <a:p>
          <a:endParaRPr lang="pl-PL"/>
        </a:p>
      </dgm:t>
    </dgm:pt>
    <dgm:pt modelId="{CB8D90C8-9510-4DD2-896E-F83E31EC4937}" type="sibTrans" cxnId="{7BB92AC0-1C8A-4F6D-97AA-810FAF480BBD}">
      <dgm:prSet/>
      <dgm:spPr/>
      <dgm:t>
        <a:bodyPr/>
        <a:lstStyle/>
        <a:p>
          <a:endParaRPr lang="pl-PL"/>
        </a:p>
      </dgm:t>
    </dgm:pt>
    <dgm:pt modelId="{EA294FCD-FAE6-41E5-ADC5-6070AC3839BD}" type="pres">
      <dgm:prSet presAssocID="{AFD1D6B6-2792-4EBD-A9BC-FBCEDDB3EEC5}" presName="linear" presStyleCnt="0">
        <dgm:presLayoutVars>
          <dgm:dir/>
          <dgm:animLvl val="lvl"/>
          <dgm:resizeHandles val="exact"/>
        </dgm:presLayoutVars>
      </dgm:prSet>
      <dgm:spPr/>
    </dgm:pt>
    <dgm:pt modelId="{B1AAB684-EBCD-402A-A575-50947F95AAD2}" type="pres">
      <dgm:prSet presAssocID="{DD78430B-5B17-4DA7-97F7-FB530C25F6E5}" presName="parentLin" presStyleCnt="0"/>
      <dgm:spPr/>
    </dgm:pt>
    <dgm:pt modelId="{17574E5E-4DDE-4BE3-A6B0-9B87C7EFE366}" type="pres">
      <dgm:prSet presAssocID="{DD78430B-5B17-4DA7-97F7-FB530C25F6E5}" presName="parentLeftMargin" presStyleLbl="node1" presStyleIdx="0" presStyleCnt="2"/>
      <dgm:spPr/>
    </dgm:pt>
    <dgm:pt modelId="{3A7FE5D3-7586-4F6B-A19A-9E278370CD0F}" type="pres">
      <dgm:prSet presAssocID="{DD78430B-5B17-4DA7-97F7-FB530C25F6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D24AED-05C2-4728-B61A-C1158A6AC211}" type="pres">
      <dgm:prSet presAssocID="{DD78430B-5B17-4DA7-97F7-FB530C25F6E5}" presName="negativeSpace" presStyleCnt="0"/>
      <dgm:spPr/>
    </dgm:pt>
    <dgm:pt modelId="{71AABA52-07F8-4E4B-AD81-9C23630E9031}" type="pres">
      <dgm:prSet presAssocID="{DD78430B-5B17-4DA7-97F7-FB530C25F6E5}" presName="childText" presStyleLbl="conFgAcc1" presStyleIdx="0" presStyleCnt="2">
        <dgm:presLayoutVars>
          <dgm:bulletEnabled val="1"/>
        </dgm:presLayoutVars>
      </dgm:prSet>
      <dgm:spPr/>
    </dgm:pt>
    <dgm:pt modelId="{ED865D3D-0E1D-48B7-8A1C-407F543AEC78}" type="pres">
      <dgm:prSet presAssocID="{503A1DBA-3531-454D-98B9-BF66A8F6BA79}" presName="spaceBetweenRectangles" presStyleCnt="0"/>
      <dgm:spPr/>
    </dgm:pt>
    <dgm:pt modelId="{B199997E-70AE-4F02-A94A-BD4B329DCA74}" type="pres">
      <dgm:prSet presAssocID="{F7B1D241-2350-4A3E-A468-A0AE841D1704}" presName="parentLin" presStyleCnt="0"/>
      <dgm:spPr/>
    </dgm:pt>
    <dgm:pt modelId="{FCED23D7-B054-4ABC-8BF0-C722AB350C20}" type="pres">
      <dgm:prSet presAssocID="{F7B1D241-2350-4A3E-A468-A0AE841D1704}" presName="parentLeftMargin" presStyleLbl="node1" presStyleIdx="0" presStyleCnt="2"/>
      <dgm:spPr/>
    </dgm:pt>
    <dgm:pt modelId="{A88736B6-3FDC-47B5-A217-AE07D035BEE9}" type="pres">
      <dgm:prSet presAssocID="{F7B1D241-2350-4A3E-A468-A0AE841D17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C80DF1-3EDB-4D94-AA89-9170A33E33D3}" type="pres">
      <dgm:prSet presAssocID="{F7B1D241-2350-4A3E-A468-A0AE841D1704}" presName="negativeSpace" presStyleCnt="0"/>
      <dgm:spPr/>
    </dgm:pt>
    <dgm:pt modelId="{01AEB103-0EB8-4C62-B3D9-1120BBC563CD}" type="pres">
      <dgm:prSet presAssocID="{F7B1D241-2350-4A3E-A468-A0AE841D170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35DBA04-4B0E-40EA-A69D-A2FB43E8139C}" type="presOf" srcId="{7F83F082-E2F6-46E6-AA64-726DCD42011E}" destId="{01AEB103-0EB8-4C62-B3D9-1120BBC563CD}" srcOrd="0" destOrd="0" presId="urn:microsoft.com/office/officeart/2005/8/layout/list1"/>
    <dgm:cxn modelId="{DE1EE807-B565-4C37-927E-A23D2546CB37}" type="presOf" srcId="{F7B1D241-2350-4A3E-A468-A0AE841D1704}" destId="{A88736B6-3FDC-47B5-A217-AE07D035BEE9}" srcOrd="1" destOrd="0" presId="urn:microsoft.com/office/officeart/2005/8/layout/list1"/>
    <dgm:cxn modelId="{421A610D-2092-4DD0-A25C-B4D66283890F}" type="presOf" srcId="{F7B1D241-2350-4A3E-A468-A0AE841D1704}" destId="{FCED23D7-B054-4ABC-8BF0-C722AB350C20}" srcOrd="0" destOrd="0" presId="urn:microsoft.com/office/officeart/2005/8/layout/list1"/>
    <dgm:cxn modelId="{6A741320-C13A-445D-9E47-69BB5BC7CF01}" type="presOf" srcId="{DD78430B-5B17-4DA7-97F7-FB530C25F6E5}" destId="{3A7FE5D3-7586-4F6B-A19A-9E278370CD0F}" srcOrd="1" destOrd="0" presId="urn:microsoft.com/office/officeart/2005/8/layout/list1"/>
    <dgm:cxn modelId="{B6D20565-2E2C-4386-ABBF-08834154235F}" type="presOf" srcId="{DD78430B-5B17-4DA7-97F7-FB530C25F6E5}" destId="{17574E5E-4DDE-4BE3-A6B0-9B87C7EFE366}" srcOrd="0" destOrd="0" presId="urn:microsoft.com/office/officeart/2005/8/layout/list1"/>
    <dgm:cxn modelId="{6CF1756C-4458-402B-95C8-B22D77D373A3}" srcId="{AFD1D6B6-2792-4EBD-A9BC-FBCEDDB3EEC5}" destId="{DD78430B-5B17-4DA7-97F7-FB530C25F6E5}" srcOrd="0" destOrd="0" parTransId="{8665E64B-E215-4397-91F2-630C953DE46B}" sibTransId="{503A1DBA-3531-454D-98B9-BF66A8F6BA79}"/>
    <dgm:cxn modelId="{97D91491-FA39-46A6-8DBD-B468F1DEA213}" type="presOf" srcId="{08B7BC66-8885-4E93-A330-92145428377F}" destId="{71AABA52-07F8-4E4B-AD81-9C23630E9031}" srcOrd="0" destOrd="0" presId="urn:microsoft.com/office/officeart/2005/8/layout/list1"/>
    <dgm:cxn modelId="{692711A4-920D-4CFE-AEC8-B771E0CE74A5}" type="presOf" srcId="{AFD1D6B6-2792-4EBD-A9BC-FBCEDDB3EEC5}" destId="{EA294FCD-FAE6-41E5-ADC5-6070AC3839BD}" srcOrd="0" destOrd="0" presId="urn:microsoft.com/office/officeart/2005/8/layout/list1"/>
    <dgm:cxn modelId="{7BB92AC0-1C8A-4F6D-97AA-810FAF480BBD}" srcId="{F7B1D241-2350-4A3E-A468-A0AE841D1704}" destId="{7F83F082-E2F6-46E6-AA64-726DCD42011E}" srcOrd="0" destOrd="0" parTransId="{18B0651C-0500-46E8-B875-44B489C96C68}" sibTransId="{CB8D90C8-9510-4DD2-896E-F83E31EC4937}"/>
    <dgm:cxn modelId="{2C0F71CA-588B-4400-9E17-1B216C9111D0}" srcId="{DD78430B-5B17-4DA7-97F7-FB530C25F6E5}" destId="{08B7BC66-8885-4E93-A330-92145428377F}" srcOrd="0" destOrd="0" parTransId="{A4644A4C-EA86-49D5-B446-82696FB50381}" sibTransId="{53FB4989-6F9B-48C5-92D0-4ECDD29C7743}"/>
    <dgm:cxn modelId="{B66647E5-BC30-49A4-A957-582F8F2A7912}" srcId="{AFD1D6B6-2792-4EBD-A9BC-FBCEDDB3EEC5}" destId="{F7B1D241-2350-4A3E-A468-A0AE841D1704}" srcOrd="1" destOrd="0" parTransId="{4CA91DB6-4A60-4C0C-8CAB-1455BCF97AB2}" sibTransId="{C63DFC20-814E-43E8-8598-D3D1ED91D885}"/>
    <dgm:cxn modelId="{88179DB9-EDA8-4912-9921-289348FF84F4}" type="presParOf" srcId="{EA294FCD-FAE6-41E5-ADC5-6070AC3839BD}" destId="{B1AAB684-EBCD-402A-A575-50947F95AAD2}" srcOrd="0" destOrd="0" presId="urn:microsoft.com/office/officeart/2005/8/layout/list1"/>
    <dgm:cxn modelId="{FEB7CA29-DB04-4798-B4B4-12F1A3C056AF}" type="presParOf" srcId="{B1AAB684-EBCD-402A-A575-50947F95AAD2}" destId="{17574E5E-4DDE-4BE3-A6B0-9B87C7EFE366}" srcOrd="0" destOrd="0" presId="urn:microsoft.com/office/officeart/2005/8/layout/list1"/>
    <dgm:cxn modelId="{C3FB2787-4A96-4F65-87A1-70D29F903648}" type="presParOf" srcId="{B1AAB684-EBCD-402A-A575-50947F95AAD2}" destId="{3A7FE5D3-7586-4F6B-A19A-9E278370CD0F}" srcOrd="1" destOrd="0" presId="urn:microsoft.com/office/officeart/2005/8/layout/list1"/>
    <dgm:cxn modelId="{1013DB94-7B98-43A5-90D4-7A55B9B219BC}" type="presParOf" srcId="{EA294FCD-FAE6-41E5-ADC5-6070AC3839BD}" destId="{84D24AED-05C2-4728-B61A-C1158A6AC211}" srcOrd="1" destOrd="0" presId="urn:microsoft.com/office/officeart/2005/8/layout/list1"/>
    <dgm:cxn modelId="{0BA9793F-12AA-4557-A16C-4156D8EC2DE5}" type="presParOf" srcId="{EA294FCD-FAE6-41E5-ADC5-6070AC3839BD}" destId="{71AABA52-07F8-4E4B-AD81-9C23630E9031}" srcOrd="2" destOrd="0" presId="urn:microsoft.com/office/officeart/2005/8/layout/list1"/>
    <dgm:cxn modelId="{1545FEE3-3814-4DFB-8FE5-40DC16D71F1F}" type="presParOf" srcId="{EA294FCD-FAE6-41E5-ADC5-6070AC3839BD}" destId="{ED865D3D-0E1D-48B7-8A1C-407F543AEC78}" srcOrd="3" destOrd="0" presId="urn:microsoft.com/office/officeart/2005/8/layout/list1"/>
    <dgm:cxn modelId="{FCCDC39B-ACD2-4EB3-96A6-42F60F07357B}" type="presParOf" srcId="{EA294FCD-FAE6-41E5-ADC5-6070AC3839BD}" destId="{B199997E-70AE-4F02-A94A-BD4B329DCA74}" srcOrd="4" destOrd="0" presId="urn:microsoft.com/office/officeart/2005/8/layout/list1"/>
    <dgm:cxn modelId="{37858B6D-3974-4C26-9934-D6DEB8969A7B}" type="presParOf" srcId="{B199997E-70AE-4F02-A94A-BD4B329DCA74}" destId="{FCED23D7-B054-4ABC-8BF0-C722AB350C20}" srcOrd="0" destOrd="0" presId="urn:microsoft.com/office/officeart/2005/8/layout/list1"/>
    <dgm:cxn modelId="{56FAF1EB-24C4-4604-B5B4-21789A3E3492}" type="presParOf" srcId="{B199997E-70AE-4F02-A94A-BD4B329DCA74}" destId="{A88736B6-3FDC-47B5-A217-AE07D035BEE9}" srcOrd="1" destOrd="0" presId="urn:microsoft.com/office/officeart/2005/8/layout/list1"/>
    <dgm:cxn modelId="{6C67C5BA-162B-4AD7-80C1-B682A5EB2EF0}" type="presParOf" srcId="{EA294FCD-FAE6-41E5-ADC5-6070AC3839BD}" destId="{F8C80DF1-3EDB-4D94-AA89-9170A33E33D3}" srcOrd="5" destOrd="0" presId="urn:microsoft.com/office/officeart/2005/8/layout/list1"/>
    <dgm:cxn modelId="{1752BD12-6D82-4DFE-9BED-606145043574}" type="presParOf" srcId="{EA294FCD-FAE6-41E5-ADC5-6070AC3839BD}" destId="{01AEB103-0EB8-4C62-B3D9-1120BBC563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492669-F501-43AC-93FC-742A300A57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6011DA-DACA-4C0F-8FC2-3F1A9F073656}">
      <dgm:prSet/>
      <dgm:spPr/>
      <dgm:t>
        <a:bodyPr/>
        <a:lstStyle/>
        <a:p>
          <a:r>
            <a:rPr lang="pl-PL"/>
            <a:t>Ustawa z dnia 5 sierpnia 2015 r. o nieodpłatnej pomocy prawnej, nieodpłatnym poradnictwie obywatelskim oraz edukacji prawnej</a:t>
          </a:r>
          <a:endParaRPr lang="en-US"/>
        </a:p>
      </dgm:t>
    </dgm:pt>
    <dgm:pt modelId="{40A11625-6280-463F-BB1D-898E98B28469}" type="parTrans" cxnId="{A9EAA801-DAE8-46F1-8202-75C3DF020DF2}">
      <dgm:prSet/>
      <dgm:spPr/>
      <dgm:t>
        <a:bodyPr/>
        <a:lstStyle/>
        <a:p>
          <a:endParaRPr lang="en-US"/>
        </a:p>
      </dgm:t>
    </dgm:pt>
    <dgm:pt modelId="{9450B258-229E-4222-A01C-89EF11E17943}" type="sibTrans" cxnId="{A9EAA801-DAE8-46F1-8202-75C3DF020DF2}">
      <dgm:prSet/>
      <dgm:spPr/>
      <dgm:t>
        <a:bodyPr/>
        <a:lstStyle/>
        <a:p>
          <a:endParaRPr lang="en-US"/>
        </a:p>
      </dgm:t>
    </dgm:pt>
    <dgm:pt modelId="{6B53BCFD-23D8-4464-99FD-E582F3F171F8}">
      <dgm:prSet/>
      <dgm:spPr/>
      <dgm:t>
        <a:bodyPr/>
        <a:lstStyle/>
        <a:p>
          <a:r>
            <a:rPr lang="pl-PL"/>
            <a:t>Strona rządowa: </a:t>
          </a:r>
          <a:r>
            <a:rPr lang="pl-PL">
              <a:hlinkClick xmlns:r="http://schemas.openxmlformats.org/officeDocument/2006/relationships" r:id="rId1"/>
            </a:rPr>
            <a:t>https://www.gov.pl/web/nieodplatna-pomoc/czym-jest-niedoplatna-mediacja</a:t>
          </a:r>
          <a:endParaRPr lang="en-US"/>
        </a:p>
      </dgm:t>
    </dgm:pt>
    <dgm:pt modelId="{89F31C45-4060-449B-AAAE-AC89F994D0EB}" type="parTrans" cxnId="{A4C1BEAA-135F-4449-B789-4F4CB1D1E86D}">
      <dgm:prSet/>
      <dgm:spPr/>
      <dgm:t>
        <a:bodyPr/>
        <a:lstStyle/>
        <a:p>
          <a:endParaRPr lang="en-US"/>
        </a:p>
      </dgm:t>
    </dgm:pt>
    <dgm:pt modelId="{E61B2A6C-48B7-4DAC-81A0-0CFF892A8668}" type="sibTrans" cxnId="{A4C1BEAA-135F-4449-B789-4F4CB1D1E86D}">
      <dgm:prSet/>
      <dgm:spPr/>
      <dgm:t>
        <a:bodyPr/>
        <a:lstStyle/>
        <a:p>
          <a:endParaRPr lang="en-US"/>
        </a:p>
      </dgm:t>
    </dgm:pt>
    <dgm:pt modelId="{3E19A288-D148-4C53-ADB8-42E2BC3B31C5}">
      <dgm:prSet/>
      <dgm:spPr/>
      <dgm:t>
        <a:bodyPr/>
        <a:lstStyle/>
        <a:p>
          <a:r>
            <a:rPr lang="pl-PL"/>
            <a:t>Ilustracje: </a:t>
          </a:r>
          <a:r>
            <a:rPr lang="pl-PL">
              <a:hlinkClick xmlns:r="http://schemas.openxmlformats.org/officeDocument/2006/relationships" r:id="rId2"/>
            </a:rPr>
            <a:t>https://pixabay.com/pl/</a:t>
          </a:r>
          <a:endParaRPr lang="en-US"/>
        </a:p>
      </dgm:t>
    </dgm:pt>
    <dgm:pt modelId="{F21F280A-0387-49BC-A382-7C7F22F4EE6F}" type="parTrans" cxnId="{DBA3DCBA-72F6-48BA-A612-2241C2D5439F}">
      <dgm:prSet/>
      <dgm:spPr/>
      <dgm:t>
        <a:bodyPr/>
        <a:lstStyle/>
        <a:p>
          <a:endParaRPr lang="en-US"/>
        </a:p>
      </dgm:t>
    </dgm:pt>
    <dgm:pt modelId="{D3652E78-2836-4ED6-BAEE-4C12CB630A40}" type="sibTrans" cxnId="{DBA3DCBA-72F6-48BA-A612-2241C2D5439F}">
      <dgm:prSet/>
      <dgm:spPr/>
      <dgm:t>
        <a:bodyPr/>
        <a:lstStyle/>
        <a:p>
          <a:endParaRPr lang="en-US"/>
        </a:p>
      </dgm:t>
    </dgm:pt>
    <dgm:pt modelId="{BDEC1A8A-FFEA-40A3-9E69-850AF7E218CF}" type="pres">
      <dgm:prSet presAssocID="{AF492669-F501-43AC-93FC-742A300A5739}" presName="linear" presStyleCnt="0">
        <dgm:presLayoutVars>
          <dgm:animLvl val="lvl"/>
          <dgm:resizeHandles val="exact"/>
        </dgm:presLayoutVars>
      </dgm:prSet>
      <dgm:spPr/>
    </dgm:pt>
    <dgm:pt modelId="{BBF0C53D-814D-4FA2-AB67-6BD1405F7DB9}" type="pres">
      <dgm:prSet presAssocID="{526011DA-DACA-4C0F-8FC2-3F1A9F0736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C4DC7A-EE3D-4DD1-B21C-3F22D50A1B14}" type="pres">
      <dgm:prSet presAssocID="{9450B258-229E-4222-A01C-89EF11E17943}" presName="spacer" presStyleCnt="0"/>
      <dgm:spPr/>
    </dgm:pt>
    <dgm:pt modelId="{A5D884B5-8D51-41BE-B36F-AFBB69E32C62}" type="pres">
      <dgm:prSet presAssocID="{6B53BCFD-23D8-4464-99FD-E582F3F171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FFF03C-E200-4C28-9F00-50642E267625}" type="pres">
      <dgm:prSet presAssocID="{E61B2A6C-48B7-4DAC-81A0-0CFF892A8668}" presName="spacer" presStyleCnt="0"/>
      <dgm:spPr/>
    </dgm:pt>
    <dgm:pt modelId="{53C44057-8663-41CF-B5EF-71EED3669EEB}" type="pres">
      <dgm:prSet presAssocID="{3E19A288-D148-4C53-ADB8-42E2BC3B31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EAA801-DAE8-46F1-8202-75C3DF020DF2}" srcId="{AF492669-F501-43AC-93FC-742A300A5739}" destId="{526011DA-DACA-4C0F-8FC2-3F1A9F073656}" srcOrd="0" destOrd="0" parTransId="{40A11625-6280-463F-BB1D-898E98B28469}" sibTransId="{9450B258-229E-4222-A01C-89EF11E17943}"/>
    <dgm:cxn modelId="{368EB014-BD33-4670-80A6-703F2090ACA9}" type="presOf" srcId="{3E19A288-D148-4C53-ADB8-42E2BC3B31C5}" destId="{53C44057-8663-41CF-B5EF-71EED3669EEB}" srcOrd="0" destOrd="0" presId="urn:microsoft.com/office/officeart/2005/8/layout/vList2"/>
    <dgm:cxn modelId="{938AD260-349D-48DF-BBC0-2F67CB1CF982}" type="presOf" srcId="{526011DA-DACA-4C0F-8FC2-3F1A9F073656}" destId="{BBF0C53D-814D-4FA2-AB67-6BD1405F7DB9}" srcOrd="0" destOrd="0" presId="urn:microsoft.com/office/officeart/2005/8/layout/vList2"/>
    <dgm:cxn modelId="{A4C1BEAA-135F-4449-B789-4F4CB1D1E86D}" srcId="{AF492669-F501-43AC-93FC-742A300A5739}" destId="{6B53BCFD-23D8-4464-99FD-E582F3F171F8}" srcOrd="1" destOrd="0" parTransId="{89F31C45-4060-449B-AAAE-AC89F994D0EB}" sibTransId="{E61B2A6C-48B7-4DAC-81A0-0CFF892A8668}"/>
    <dgm:cxn modelId="{DBA3DCBA-72F6-48BA-A612-2241C2D5439F}" srcId="{AF492669-F501-43AC-93FC-742A300A5739}" destId="{3E19A288-D148-4C53-ADB8-42E2BC3B31C5}" srcOrd="2" destOrd="0" parTransId="{F21F280A-0387-49BC-A382-7C7F22F4EE6F}" sibTransId="{D3652E78-2836-4ED6-BAEE-4C12CB630A40}"/>
    <dgm:cxn modelId="{CF2874D8-7919-4226-B7F5-1A262CFADD1E}" type="presOf" srcId="{AF492669-F501-43AC-93FC-742A300A5739}" destId="{BDEC1A8A-FFEA-40A3-9E69-850AF7E218CF}" srcOrd="0" destOrd="0" presId="urn:microsoft.com/office/officeart/2005/8/layout/vList2"/>
    <dgm:cxn modelId="{D21A18F1-639A-4481-80A5-421D60778A95}" type="presOf" srcId="{6B53BCFD-23D8-4464-99FD-E582F3F171F8}" destId="{A5D884B5-8D51-41BE-B36F-AFBB69E32C62}" srcOrd="0" destOrd="0" presId="urn:microsoft.com/office/officeart/2005/8/layout/vList2"/>
    <dgm:cxn modelId="{37C3D18B-53D3-4105-91E3-525B80098641}" type="presParOf" srcId="{BDEC1A8A-FFEA-40A3-9E69-850AF7E218CF}" destId="{BBF0C53D-814D-4FA2-AB67-6BD1405F7DB9}" srcOrd="0" destOrd="0" presId="urn:microsoft.com/office/officeart/2005/8/layout/vList2"/>
    <dgm:cxn modelId="{44B46983-4C76-44F4-83DB-AE9FE82100F2}" type="presParOf" srcId="{BDEC1A8A-FFEA-40A3-9E69-850AF7E218CF}" destId="{0DC4DC7A-EE3D-4DD1-B21C-3F22D50A1B14}" srcOrd="1" destOrd="0" presId="urn:microsoft.com/office/officeart/2005/8/layout/vList2"/>
    <dgm:cxn modelId="{B156D77F-52B6-4EE9-8CA0-6C6E07E8DDA6}" type="presParOf" srcId="{BDEC1A8A-FFEA-40A3-9E69-850AF7E218CF}" destId="{A5D884B5-8D51-41BE-B36F-AFBB69E32C62}" srcOrd="2" destOrd="0" presId="urn:microsoft.com/office/officeart/2005/8/layout/vList2"/>
    <dgm:cxn modelId="{B4B987C6-1971-4F7D-83AA-113E1004CD83}" type="presParOf" srcId="{BDEC1A8A-FFEA-40A3-9E69-850AF7E218CF}" destId="{30FFF03C-E200-4C28-9F00-50642E267625}" srcOrd="3" destOrd="0" presId="urn:microsoft.com/office/officeart/2005/8/layout/vList2"/>
    <dgm:cxn modelId="{F620E8A4-1507-4D70-9A62-CE9D07EC49B8}" type="presParOf" srcId="{BDEC1A8A-FFEA-40A3-9E69-850AF7E218CF}" destId="{53C44057-8663-41CF-B5EF-71EED3669E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4BB82-D893-4335-BB9E-870FB9E4097B}">
      <dsp:nvSpPr>
        <dsp:cNvPr id="0" name=""/>
        <dsp:cNvSpPr/>
      </dsp:nvSpPr>
      <dsp:spPr>
        <a:xfrm>
          <a:off x="0" y="9205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Nieodpłatna mediacja jest skierowana przede wszystkim do osób między którymi występuje </a:t>
          </a:r>
          <a:r>
            <a:rPr lang="pl-PL" sz="2000" b="1" kern="1200"/>
            <a:t>spór. </a:t>
          </a:r>
          <a:endParaRPr lang="en-US" sz="2000" kern="1200"/>
        </a:p>
      </dsp:txBody>
      <dsp:txXfrm>
        <a:off x="51832" y="61037"/>
        <a:ext cx="6170135" cy="958111"/>
      </dsp:txXfrm>
    </dsp:sp>
    <dsp:sp modelId="{0C065B57-5FC5-4F5A-9165-CA1DDD992191}">
      <dsp:nvSpPr>
        <dsp:cNvPr id="0" name=""/>
        <dsp:cNvSpPr/>
      </dsp:nvSpPr>
      <dsp:spPr>
        <a:xfrm>
          <a:off x="0" y="1128580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Jest to możliwość polubownego rozwiązania konfliktu. </a:t>
          </a:r>
          <a:endParaRPr lang="en-US" sz="2000" kern="1200"/>
        </a:p>
      </dsp:txBody>
      <dsp:txXfrm>
        <a:off x="51832" y="1180412"/>
        <a:ext cx="6170135" cy="958111"/>
      </dsp:txXfrm>
    </dsp:sp>
    <dsp:sp modelId="{362AC38E-6CF9-4FE5-9C2A-24BF662F4F67}">
      <dsp:nvSpPr>
        <dsp:cNvPr id="0" name=""/>
        <dsp:cNvSpPr/>
      </dsp:nvSpPr>
      <dsp:spPr>
        <a:xfrm>
          <a:off x="0" y="2247955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Świadczy się ją w ramach nieodpłatnej pomocy prawnej i nieodpłatnego poradnictwa obywatelskiego </a:t>
          </a:r>
          <a:endParaRPr lang="en-US" sz="2000" kern="1200"/>
        </a:p>
      </dsp:txBody>
      <dsp:txXfrm>
        <a:off x="51832" y="2299787"/>
        <a:ext cx="6170135" cy="958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FA610-B679-4086-B70D-01297A24B5B5}">
      <dsp:nvSpPr>
        <dsp:cNvPr id="0" name=""/>
        <dsp:cNvSpPr/>
      </dsp:nvSpPr>
      <dsp:spPr>
        <a:xfrm>
          <a:off x="0" y="1721"/>
          <a:ext cx="5955658" cy="1632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Są dwie sytuacje, których nieodpłatna mediacja nie obejmuje:</a:t>
          </a:r>
          <a:endParaRPr lang="en-US" sz="3100" kern="1200"/>
        </a:p>
      </dsp:txBody>
      <dsp:txXfrm>
        <a:off x="79675" y="81396"/>
        <a:ext cx="5796308" cy="1472800"/>
      </dsp:txXfrm>
    </dsp:sp>
    <dsp:sp modelId="{5D817E98-9479-46E4-8985-245CCAB0A020}">
      <dsp:nvSpPr>
        <dsp:cNvPr id="0" name=""/>
        <dsp:cNvSpPr/>
      </dsp:nvSpPr>
      <dsp:spPr>
        <a:xfrm>
          <a:off x="0" y="1633871"/>
          <a:ext cx="5955658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9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/>
            <a:t>sąd lub inny organ wydały postanowienie o skierowaniu sprawy do mediacji lub postępowania mediacyjnego;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/>
            <a:t>zachodzi uzasadnione podejrzenie, że w relacji stron występuje przemoc. </a:t>
          </a:r>
          <a:endParaRPr lang="en-US" sz="2400" kern="1200"/>
        </a:p>
      </dsp:txBody>
      <dsp:txXfrm>
        <a:off x="0" y="1633871"/>
        <a:ext cx="5955658" cy="2117610"/>
      </dsp:txXfrm>
    </dsp:sp>
    <dsp:sp modelId="{1B59D493-ED03-4606-A64F-3AD2E697D0AC}">
      <dsp:nvSpPr>
        <dsp:cNvPr id="0" name=""/>
        <dsp:cNvSpPr/>
      </dsp:nvSpPr>
      <dsp:spPr>
        <a:xfrm>
          <a:off x="0" y="3751482"/>
          <a:ext cx="5955658" cy="1632150"/>
        </a:xfrm>
        <a:prstGeom prst="roundRect">
          <a:avLst/>
        </a:prstGeom>
        <a:gradFill rotWithShape="0">
          <a:gsLst>
            <a:gs pos="0">
              <a:schemeClr val="accent2">
                <a:hueOff val="-16824479"/>
                <a:satOff val="-89093"/>
                <a:lumOff val="-2098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824479"/>
                <a:satOff val="-89093"/>
                <a:lumOff val="-2098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824479"/>
                <a:satOff val="-89093"/>
                <a:lumOff val="-2098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Przy innych okolicznościach niż te dwie możemy skorzystać z nieodpłatnej mediacji </a:t>
          </a:r>
          <a:endParaRPr lang="en-US" sz="3100" kern="1200"/>
        </a:p>
      </dsp:txBody>
      <dsp:txXfrm>
        <a:off x="79675" y="3831157"/>
        <a:ext cx="5796308" cy="147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D72C-B257-4516-8913-3499AD63E4FD}">
      <dsp:nvSpPr>
        <dsp:cNvPr id="0" name=""/>
        <dsp:cNvSpPr/>
      </dsp:nvSpPr>
      <dsp:spPr>
        <a:xfrm>
          <a:off x="211" y="266853"/>
          <a:ext cx="2554296" cy="30651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0" rIns="25230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Uzyskać wpis na listę w sądzie okręgowym</a:t>
          </a:r>
        </a:p>
      </dsp:txBody>
      <dsp:txXfrm>
        <a:off x="211" y="1492915"/>
        <a:ext cx="2554296" cy="1839093"/>
      </dsp:txXfrm>
    </dsp:sp>
    <dsp:sp modelId="{6D57DD94-9A73-4CA8-8598-BCB46D36AB29}">
      <dsp:nvSpPr>
        <dsp:cNvPr id="0" name=""/>
        <dsp:cNvSpPr/>
      </dsp:nvSpPr>
      <dsp:spPr>
        <a:xfrm>
          <a:off x="211" y="266853"/>
          <a:ext cx="2554296" cy="12260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165100" rIns="25230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/>
            <a:t>01</a:t>
          </a:r>
        </a:p>
      </dsp:txBody>
      <dsp:txXfrm>
        <a:off x="211" y="266853"/>
        <a:ext cx="2554296" cy="1226062"/>
      </dsp:txXfrm>
    </dsp:sp>
    <dsp:sp modelId="{E429B391-30C1-40DC-A07E-3EB43126C2D2}">
      <dsp:nvSpPr>
        <dsp:cNvPr id="0" name=""/>
        <dsp:cNvSpPr/>
      </dsp:nvSpPr>
      <dsp:spPr>
        <a:xfrm>
          <a:off x="2758851" y="266853"/>
          <a:ext cx="2554296" cy="3065156"/>
        </a:xfrm>
        <a:prstGeom prst="rect">
          <a:avLst/>
        </a:prstGeom>
        <a:solidFill>
          <a:schemeClr val="accent2">
            <a:hueOff val="-5608160"/>
            <a:satOff val="-29698"/>
            <a:lumOff val="-6994"/>
            <a:alphaOff val="0"/>
          </a:schemeClr>
        </a:solidFill>
        <a:ln w="12700" cap="flat" cmpd="sng" algn="ctr">
          <a:solidFill>
            <a:schemeClr val="accent2">
              <a:hueOff val="-5608160"/>
              <a:satOff val="-29698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0" rIns="25230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Znać język polski i mieć ukończone 26 lat</a:t>
          </a:r>
        </a:p>
      </dsp:txBody>
      <dsp:txXfrm>
        <a:off x="2758851" y="1492915"/>
        <a:ext cx="2554296" cy="1839093"/>
      </dsp:txXfrm>
    </dsp:sp>
    <dsp:sp modelId="{FCE64E23-BAB3-4989-96FC-E665E9EAAE8D}">
      <dsp:nvSpPr>
        <dsp:cNvPr id="0" name=""/>
        <dsp:cNvSpPr/>
      </dsp:nvSpPr>
      <dsp:spPr>
        <a:xfrm>
          <a:off x="2758851" y="266853"/>
          <a:ext cx="2554296" cy="12260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165100" rIns="25230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/>
            <a:t>02</a:t>
          </a:r>
        </a:p>
      </dsp:txBody>
      <dsp:txXfrm>
        <a:off x="2758851" y="266853"/>
        <a:ext cx="2554296" cy="1226062"/>
      </dsp:txXfrm>
    </dsp:sp>
    <dsp:sp modelId="{A78CD1D6-B137-4215-8A05-6E9798175DB0}">
      <dsp:nvSpPr>
        <dsp:cNvPr id="0" name=""/>
        <dsp:cNvSpPr/>
      </dsp:nvSpPr>
      <dsp:spPr>
        <a:xfrm>
          <a:off x="5517492" y="266853"/>
          <a:ext cx="2554296" cy="3065156"/>
        </a:xfrm>
        <a:prstGeom prst="rect">
          <a:avLst/>
        </a:prstGeom>
        <a:solidFill>
          <a:schemeClr val="accent2">
            <a:hueOff val="-11216320"/>
            <a:satOff val="-59395"/>
            <a:lumOff val="-13987"/>
            <a:alphaOff val="0"/>
          </a:schemeClr>
        </a:solidFill>
        <a:ln w="12700" cap="flat" cmpd="sng" algn="ctr">
          <a:solidFill>
            <a:schemeClr val="accent2">
              <a:hueOff val="-11216320"/>
              <a:satOff val="-59395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0" rIns="25230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Posiadać wiedze i umiejętności w zakresie prowadzenia mediacji</a:t>
          </a:r>
        </a:p>
      </dsp:txBody>
      <dsp:txXfrm>
        <a:off x="5517492" y="1492915"/>
        <a:ext cx="2554296" cy="1839093"/>
      </dsp:txXfrm>
    </dsp:sp>
    <dsp:sp modelId="{E26FB094-A6B8-4759-A25F-2311D67D535D}">
      <dsp:nvSpPr>
        <dsp:cNvPr id="0" name=""/>
        <dsp:cNvSpPr/>
      </dsp:nvSpPr>
      <dsp:spPr>
        <a:xfrm>
          <a:off x="5517492" y="266853"/>
          <a:ext cx="2554296" cy="12260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165100" rIns="25230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/>
            <a:t>03</a:t>
          </a:r>
        </a:p>
      </dsp:txBody>
      <dsp:txXfrm>
        <a:off x="5517492" y="266853"/>
        <a:ext cx="2554296" cy="1226062"/>
      </dsp:txXfrm>
    </dsp:sp>
    <dsp:sp modelId="{5097E70D-81D5-454C-9C11-AB49A436B13A}">
      <dsp:nvSpPr>
        <dsp:cNvPr id="0" name=""/>
        <dsp:cNvSpPr/>
      </dsp:nvSpPr>
      <dsp:spPr>
        <a:xfrm>
          <a:off x="8276132" y="266853"/>
          <a:ext cx="2554296" cy="3065156"/>
        </a:xfrm>
        <a:prstGeom prst="rect">
          <a:avLst/>
        </a:prstGeom>
        <a:solidFill>
          <a:schemeClr val="accent2">
            <a:hueOff val="-16824479"/>
            <a:satOff val="-89093"/>
            <a:lumOff val="-20981"/>
            <a:alphaOff val="0"/>
          </a:schemeClr>
        </a:solidFill>
        <a:ln w="12700" cap="flat" cmpd="sng" algn="ctr">
          <a:solidFill>
            <a:schemeClr val="accent2">
              <a:hueOff val="-16824479"/>
              <a:satOff val="-89093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0" rIns="25230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Zostajemy stałym mediatorem</a:t>
          </a:r>
        </a:p>
      </dsp:txBody>
      <dsp:txXfrm>
        <a:off x="8276132" y="1492915"/>
        <a:ext cx="2554296" cy="1839093"/>
      </dsp:txXfrm>
    </dsp:sp>
    <dsp:sp modelId="{9DD604AA-4EBF-46A3-AEC6-869836E6BD81}">
      <dsp:nvSpPr>
        <dsp:cNvPr id="0" name=""/>
        <dsp:cNvSpPr/>
      </dsp:nvSpPr>
      <dsp:spPr>
        <a:xfrm>
          <a:off x="8276132" y="266853"/>
          <a:ext cx="2554296" cy="12260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165100" rIns="25230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/>
            <a:t>04</a:t>
          </a:r>
        </a:p>
      </dsp:txBody>
      <dsp:txXfrm>
        <a:off x="8276132" y="266853"/>
        <a:ext cx="2554296" cy="1226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ABA52-07F8-4E4B-AD81-9C23630E9031}">
      <dsp:nvSpPr>
        <dsp:cNvPr id="0" name=""/>
        <dsp:cNvSpPr/>
      </dsp:nvSpPr>
      <dsp:spPr>
        <a:xfrm>
          <a:off x="0" y="566320"/>
          <a:ext cx="6423211" cy="1316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513" tIns="395732" rIns="49851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Mediator musi być bezstronny, jeśli wcześniej udzielał porad którejś ze stron mediacji to powinien odmówić jej przeprowadzenia. </a:t>
          </a:r>
        </a:p>
      </dsp:txBody>
      <dsp:txXfrm>
        <a:off x="0" y="566320"/>
        <a:ext cx="6423211" cy="1316700"/>
      </dsp:txXfrm>
    </dsp:sp>
    <dsp:sp modelId="{3A7FE5D3-7586-4F6B-A19A-9E278370CD0F}">
      <dsp:nvSpPr>
        <dsp:cNvPr id="0" name=""/>
        <dsp:cNvSpPr/>
      </dsp:nvSpPr>
      <dsp:spPr>
        <a:xfrm>
          <a:off x="321160" y="285880"/>
          <a:ext cx="4496247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47" tIns="0" rIns="1699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Bezstronność mediatora</a:t>
          </a:r>
        </a:p>
      </dsp:txBody>
      <dsp:txXfrm>
        <a:off x="348540" y="313260"/>
        <a:ext cx="4441487" cy="506120"/>
      </dsp:txXfrm>
    </dsp:sp>
    <dsp:sp modelId="{01AEB103-0EB8-4C62-B3D9-1120BBC563CD}">
      <dsp:nvSpPr>
        <dsp:cNvPr id="0" name=""/>
        <dsp:cNvSpPr/>
      </dsp:nvSpPr>
      <dsp:spPr>
        <a:xfrm>
          <a:off x="0" y="2266060"/>
          <a:ext cx="6423211" cy="1047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513" tIns="395732" rIns="49851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Mediacja jest dobrowolna i jej przeprowadzenie jest inicjatywą osoby uprawnionej</a:t>
          </a:r>
        </a:p>
      </dsp:txBody>
      <dsp:txXfrm>
        <a:off x="0" y="2266060"/>
        <a:ext cx="6423211" cy="1047375"/>
      </dsp:txXfrm>
    </dsp:sp>
    <dsp:sp modelId="{A88736B6-3FDC-47B5-A217-AE07D035BEE9}">
      <dsp:nvSpPr>
        <dsp:cNvPr id="0" name=""/>
        <dsp:cNvSpPr/>
      </dsp:nvSpPr>
      <dsp:spPr>
        <a:xfrm>
          <a:off x="321160" y="1985620"/>
          <a:ext cx="4496247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47" tIns="0" rIns="1699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Chęć stron do polubownego załatwienia sporu</a:t>
          </a:r>
        </a:p>
      </dsp:txBody>
      <dsp:txXfrm>
        <a:off x="348540" y="2013000"/>
        <a:ext cx="4441487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0C53D-814D-4FA2-AB67-6BD1405F7DB9}">
      <dsp:nvSpPr>
        <dsp:cNvPr id="0" name=""/>
        <dsp:cNvSpPr/>
      </dsp:nvSpPr>
      <dsp:spPr>
        <a:xfrm>
          <a:off x="0" y="279782"/>
          <a:ext cx="961386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Ustawa z dnia 5 sierpnia 2015 r. o nieodpłatnej pomocy prawnej, nieodpłatnym poradnictwie obywatelskim oraz edukacji prawnej</a:t>
          </a:r>
          <a:endParaRPr lang="en-US" sz="2500" kern="1200"/>
        </a:p>
      </dsp:txBody>
      <dsp:txXfrm>
        <a:off x="47120" y="326902"/>
        <a:ext cx="9519620" cy="871010"/>
      </dsp:txXfrm>
    </dsp:sp>
    <dsp:sp modelId="{A5D884B5-8D51-41BE-B36F-AFBB69E32C62}">
      <dsp:nvSpPr>
        <dsp:cNvPr id="0" name=""/>
        <dsp:cNvSpPr/>
      </dsp:nvSpPr>
      <dsp:spPr>
        <a:xfrm>
          <a:off x="0" y="1317032"/>
          <a:ext cx="961386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Strona rządowa: </a:t>
          </a:r>
          <a:r>
            <a:rPr lang="pl-PL" sz="2500" kern="1200">
              <a:hlinkClick xmlns:r="http://schemas.openxmlformats.org/officeDocument/2006/relationships" r:id="rId1"/>
            </a:rPr>
            <a:t>https://www.gov.pl/web/nieodplatna-pomoc/czym-jest-niedoplatna-mediacja</a:t>
          </a:r>
          <a:endParaRPr lang="en-US" sz="2500" kern="1200"/>
        </a:p>
      </dsp:txBody>
      <dsp:txXfrm>
        <a:off x="47120" y="1364152"/>
        <a:ext cx="9519620" cy="871010"/>
      </dsp:txXfrm>
    </dsp:sp>
    <dsp:sp modelId="{53C44057-8663-41CF-B5EF-71EED3669EEB}">
      <dsp:nvSpPr>
        <dsp:cNvPr id="0" name=""/>
        <dsp:cNvSpPr/>
      </dsp:nvSpPr>
      <dsp:spPr>
        <a:xfrm>
          <a:off x="0" y="2354283"/>
          <a:ext cx="961386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Ilustracje: </a:t>
          </a:r>
          <a:r>
            <a:rPr lang="pl-PL" sz="2500" kern="1200">
              <a:hlinkClick xmlns:r="http://schemas.openxmlformats.org/officeDocument/2006/relationships" r:id="rId2"/>
            </a:rPr>
            <a:t>https://pixabay.com/pl/</a:t>
          </a:r>
          <a:endParaRPr lang="en-US" sz="2500" kern="1200"/>
        </a:p>
      </dsp:txBody>
      <dsp:txXfrm>
        <a:off x="47120" y="2401403"/>
        <a:ext cx="9519620" cy="87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1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32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7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90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7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9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9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4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22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zapisy-np.ms.gov.p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Nieodpłatna mediacja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Zadanie finansowane w ramach projektu ze środków budżetu państwa przez Powiat rycki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51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l-PL" dirty="0"/>
              <a:t>Co jest ważne podczas mediacji?</a:t>
            </a: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91" y="641881"/>
            <a:ext cx="3358478" cy="557423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9613"/>
              </p:ext>
            </p:extLst>
          </p:nvPr>
        </p:nvGraphicFramePr>
        <p:xfrm>
          <a:off x="680321" y="2336873"/>
          <a:ext cx="642321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802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CC9CE-54C0-462B-BCA3-EB5B5ADFE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C25863-6BC1-4394-8BE3-4C4154C91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D7C3C0-A50B-4E4D-98D0-463C2638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31795F-76AE-4ED1-90EC-9462D3F5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pl-PL" sz="2500"/>
              <a:t>Jak mogę się zapisać na mediację?</a:t>
            </a:r>
            <a:br>
              <a:rPr lang="pl-PL" sz="2500"/>
            </a:br>
            <a:endParaRPr lang="pl-PL" sz="25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C5D0F2-B263-44E5-99A0-32CF827CD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telefonicznie – poprzez specjalny powiatowy numer do zapisów;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elektronicznie – pisząc na podany przez powiat adres e-mail lub zapisując się przy pomocy formularza dostępnego na stronie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https://zapisy-np.ms.gov.pl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osobiście – stawiając się w starostwie powiatowym.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D20E75-5ECD-45F3-B813-D48ADAA18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88844"/>
            <a:ext cx="2687741" cy="35068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clipart, kreskówka&#10;&#10;Opis wygenerowany automatyczni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6" y="1248338"/>
            <a:ext cx="2380647" cy="198784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E11633B-09C8-419C-AA5D-E6D3C5724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488844"/>
            <a:ext cx="2220800" cy="2441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BA1CBD-9DF8-407B-9391-C9A0E5FB8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164748"/>
            <a:ext cx="2687741" cy="216391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ubrania, rysowanie, człowiek, szkic&#10;&#10;Opis wygenerowany automatyczni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34" y="4327522"/>
            <a:ext cx="2287350" cy="18470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AD4488E-26C5-4DBB-A938-13BAF4F9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3108997"/>
            <a:ext cx="2220800" cy="32196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lefon komórkowy, zrzut ekranu, design&#10;&#10;Opis wygenerowany automatyczni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435" y="3512573"/>
            <a:ext cx="1887366" cy="24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4B1DFA82-E289-515A-A64C-192BBA1388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90" y="662355"/>
            <a:ext cx="993310" cy="16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5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Czym jest mediacja?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pl-PL" sz="2000"/>
              <a:t>Mediacja jest jednym z alternatywnych sposobów rozwiązywania konfliktów </a:t>
            </a:r>
          </a:p>
          <a:p>
            <a:r>
              <a:rPr lang="pl-PL" sz="2000"/>
              <a:t>Stosujemy mediacje, wtedy kiedy chcemy się dogadać z drugą osobą bez konieczności korzystania z procesu sądowego</a:t>
            </a:r>
          </a:p>
        </p:txBody>
      </p:sp>
    </p:spTree>
    <p:extLst>
      <p:ext uri="{BB962C8B-B14F-4D97-AF65-F5344CB8AC3E}">
        <p14:creationId xmlns:p14="http://schemas.microsoft.com/office/powerpoint/2010/main" val="51283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 czym polega nieodpłatna mediacja?</a:t>
            </a: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D478D1D4-80C9-9EC4-6EDD-D9CB369AFA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6273799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30" y="2556932"/>
            <a:ext cx="3318936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2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4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poinformowanie o możliwościach skorzystania z polubownych metod rozwiązywania sporów, w szczególności mediacji oraz korzyściach z tego wynikających;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przygotowanie projektu umowy o mediację lub wniosku o przeprowadzenie mediacji;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przygotowanie projektu wniosku o przeprowadzenie postępowania mediacyjnego w sprawie karnej;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udzielenie pomocy w sporządzeniu do sądu wniosku o zatwierdzenie ugody zawartej przed mediatorem. </a:t>
            </a:r>
          </a:p>
          <a:p>
            <a:endParaRPr lang="pl-PL" sz="1700" dirty="0"/>
          </a:p>
        </p:txBody>
      </p:sp>
      <p:pic>
        <p:nvPicPr>
          <p:cNvPr id="8" name="Obraz 7" descr="Obraz zawierający clipart, zrzut ekranu, piksel, design&#10;&#10;Opis wygenerowany automatyczni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r="20010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16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pl-PL" dirty="0"/>
              <a:t>Co obejmuje ta usługa?</a:t>
            </a:r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l-PL" sz="4100">
                <a:solidFill>
                  <a:srgbClr val="FFFFFF"/>
                </a:solidFill>
              </a:rPr>
              <a:t>Kto jest uprawniony do nieodpłatnej mediacji?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pl-PL" sz="2000">
                <a:solidFill>
                  <a:srgbClr val="FFFFFF"/>
                </a:solidFill>
              </a:rPr>
              <a:t>Uprawnione są osoby, które spełniają warunki bezpłatnej pomocy prawnej i doradztwa obywatelskiego, czyli spełniają następujące warunki: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>
                <a:solidFill>
                  <a:srgbClr val="FFFFFF"/>
                </a:solidFill>
              </a:rPr>
              <a:t>Są to osoby fizyczne, które nie mają możliwości pokrycia kosztów odpłatnej pomocy prawnej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>
                <a:solidFill>
                  <a:srgbClr val="FFFFFF"/>
                </a:solidFill>
              </a:rPr>
              <a:t>Są to osoby prowadzące jednoosobową działalność gospodarczą i nie zatrudniły nikogo przez ostatnie 12 miesięcy liczone wstecz od dnia złożenia oświadczenia.</a:t>
            </a:r>
          </a:p>
        </p:txBody>
      </p:sp>
    </p:spTree>
    <p:extLst>
      <p:ext uri="{BB962C8B-B14F-4D97-AF65-F5344CB8AC3E}">
        <p14:creationId xmlns:p14="http://schemas.microsoft.com/office/powerpoint/2010/main" val="75971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3" descr="Obraz zawierający ubrania, kreskówka, osoba, ilustracja&#10;&#10;Opis wygenerowany automatyczni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r="38938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l-PL" sz="3300"/>
              <a:t>Jakie oświadczenie należy złożyć by skorzystać z nieodpłatnej mediacji?</a:t>
            </a:r>
          </a:p>
        </p:txBody>
      </p:sp>
      <p:pic>
        <p:nvPicPr>
          <p:cNvPr id="27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Podczas porady będziemy proszeni o złożenie oświadczenia, które potwierdzi to, że jesteśmy uprawnieni do bezpłatnej pomocy – a w tym nieodpłatnej mediacji. </a:t>
            </a:r>
          </a:p>
          <a:p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Co zawiera oświadczenie?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Nasze dane osobowe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Nasze oświadczenie, że nie mamy środków do pokrycia odpłatnej pomocy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W przypadku prowadzenia działalności – oświadczenie, że nikogo nie zatrudniamy od 12 miesięcy</a:t>
            </a:r>
          </a:p>
        </p:txBody>
      </p:sp>
    </p:spTree>
    <p:extLst>
      <p:ext uri="{BB962C8B-B14F-4D97-AF65-F5344CB8AC3E}">
        <p14:creationId xmlns:p14="http://schemas.microsoft.com/office/powerpoint/2010/main" val="407527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l-PL" sz="3700"/>
              <a:t>Czy w każdej sytuacji możemy skorzystać z nieodpłatnej mediacji?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A9B75C9-5C9F-9110-032C-11DBE7499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5554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619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Kto prowadzi mediacje?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2" y="2336873"/>
            <a:ext cx="4931045" cy="359931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Mediacje prowadzi mediator. 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Kim jest mediator?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Mediator to osoba o pełnej zdolności do czynności prawnych, która ma odpowiednią wiedzę i umiejętności do prowadzenia mediacji 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Warunkiem jest też to, że mediator musi być wpisany stałą listę mediatorów prowadzoną przez sąd okręgowy</a:t>
            </a:r>
          </a:p>
        </p:txBody>
      </p:sp>
      <p:pic>
        <p:nvPicPr>
          <p:cNvPr id="4" name="Obraz 3" descr="Obraz zawierający biały, czarne, sylwetka, czarne i białe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86686"/>
            <a:ext cx="4198182" cy="209909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10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/>
              <a:t>Jak zostać wpisanym na listę stałych mediatorów?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761849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660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Niestandardowy 16">
      <a:dk1>
        <a:sysClr val="windowText" lastClr="000000"/>
      </a:dk1>
      <a:lt1>
        <a:sysClr val="window" lastClr="FFFFFF"/>
      </a:lt1>
      <a:dk2>
        <a:srgbClr val="ADA9C3"/>
      </a:dk2>
      <a:lt2>
        <a:srgbClr val="E7E6E6"/>
      </a:lt2>
      <a:accent1>
        <a:srgbClr val="ADA9C3"/>
      </a:accent1>
      <a:accent2>
        <a:srgbClr val="ECCBFC"/>
      </a:accent2>
      <a:accent3>
        <a:srgbClr val="AEAEAE"/>
      </a:accent3>
      <a:accent4>
        <a:srgbClr val="F5E5FD"/>
      </a:accent4>
      <a:accent5>
        <a:srgbClr val="D17DF9"/>
      </a:accent5>
      <a:accent6>
        <a:srgbClr val="AEAEAE"/>
      </a:accent6>
      <a:hlink>
        <a:srgbClr val="DEDCE7"/>
      </a:hlink>
      <a:folHlink>
        <a:srgbClr val="E3B1F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152</TotalTime>
  <Words>556</Words>
  <Application>Microsoft Office PowerPoint</Application>
  <PresentationFormat>Panoramiczny</PresentationFormat>
  <Paragraphs>56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</vt:lpstr>
      <vt:lpstr>Berlin</vt:lpstr>
      <vt:lpstr>Nieodpłatna mediacja </vt:lpstr>
      <vt:lpstr>Czym jest mediacja?</vt:lpstr>
      <vt:lpstr>Na czym polega nieodpłatna mediacja?</vt:lpstr>
      <vt:lpstr>Co obejmuje ta usługa?</vt:lpstr>
      <vt:lpstr>Kto jest uprawniony do nieodpłatnej mediacji?</vt:lpstr>
      <vt:lpstr>Jakie oświadczenie należy złożyć by skorzystać z nieodpłatnej mediacji?</vt:lpstr>
      <vt:lpstr>Czy w każdej sytuacji możemy skorzystać z nieodpłatnej mediacji?</vt:lpstr>
      <vt:lpstr>Kto prowadzi mediacje?</vt:lpstr>
      <vt:lpstr>Jak zostać wpisanym na listę stałych mediatorów?</vt:lpstr>
      <vt:lpstr>Co jest ważne podczas mediacji?</vt:lpstr>
      <vt:lpstr>Jak mogę się zapisać na mediację?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mediacja</dc:title>
  <dc:creator>Praktykant</dc:creator>
  <cp:lastModifiedBy>Alicja Woźnicka</cp:lastModifiedBy>
  <cp:revision>33</cp:revision>
  <dcterms:created xsi:type="dcterms:W3CDTF">2022-05-19T11:15:27Z</dcterms:created>
  <dcterms:modified xsi:type="dcterms:W3CDTF">2023-09-25T10:51:04Z</dcterms:modified>
</cp:coreProperties>
</file>