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5" r:id="rId6"/>
    <p:sldId id="267" r:id="rId7"/>
    <p:sldId id="266" r:id="rId8"/>
    <p:sldId id="260" r:id="rId9"/>
    <p:sldId id="263" r:id="rId10"/>
    <p:sldId id="261" r:id="rId11"/>
    <p:sldId id="262" r:id="rId12"/>
    <p:sldId id="268" r:id="rId13"/>
    <p:sldId id="264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5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11EB5B-F57E-4B6D-9847-3AE876A8F3CE}" type="doc">
      <dgm:prSet loTypeId="urn:microsoft.com/office/officeart/2005/8/layout/hList3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2A620443-B299-44D3-A348-B7985649CC74}">
      <dgm:prSet phldrT="[Tekst]"/>
      <dgm:spPr/>
      <dgm:t>
        <a:bodyPr/>
        <a:lstStyle/>
        <a:p>
          <a:r>
            <a:rPr lang="pl-PL" dirty="0"/>
            <a:t>Jak można się zapisać?</a:t>
          </a:r>
        </a:p>
      </dgm:t>
    </dgm:pt>
    <dgm:pt modelId="{C793CC03-2BFF-463E-970C-A2003AED93B2}" type="parTrans" cxnId="{8382E394-315F-432A-AC2C-8475C1C49D2E}">
      <dgm:prSet/>
      <dgm:spPr/>
      <dgm:t>
        <a:bodyPr/>
        <a:lstStyle/>
        <a:p>
          <a:endParaRPr lang="pl-PL"/>
        </a:p>
      </dgm:t>
    </dgm:pt>
    <dgm:pt modelId="{80C34C0C-23D6-4C4D-9174-B32F7959C9FE}" type="sibTrans" cxnId="{8382E394-315F-432A-AC2C-8475C1C49D2E}">
      <dgm:prSet/>
      <dgm:spPr/>
      <dgm:t>
        <a:bodyPr/>
        <a:lstStyle/>
        <a:p>
          <a:endParaRPr lang="pl-PL"/>
        </a:p>
      </dgm:t>
    </dgm:pt>
    <dgm:pt modelId="{A97DCECB-AAF6-432C-BF3D-0FA2618FC0D5}">
      <dgm:prSet/>
      <dgm:spPr/>
      <dgm:t>
        <a:bodyPr anchor="t"/>
        <a:lstStyle/>
        <a:p>
          <a:r>
            <a:rPr lang="pl-PL"/>
            <a:t>telefonicznie – poprzez specjalny powiatowy numer do zapisów;</a:t>
          </a:r>
        </a:p>
      </dgm:t>
    </dgm:pt>
    <dgm:pt modelId="{0C918162-EE2F-4581-9F78-3D8D21E492FE}" type="parTrans" cxnId="{9CA65D22-9C20-4E79-8304-74A88E776193}">
      <dgm:prSet/>
      <dgm:spPr/>
      <dgm:t>
        <a:bodyPr/>
        <a:lstStyle/>
        <a:p>
          <a:endParaRPr lang="pl-PL"/>
        </a:p>
      </dgm:t>
    </dgm:pt>
    <dgm:pt modelId="{82036418-B725-42B0-BD0B-F4AF22390FCA}" type="sibTrans" cxnId="{9CA65D22-9C20-4E79-8304-74A88E776193}">
      <dgm:prSet/>
      <dgm:spPr/>
      <dgm:t>
        <a:bodyPr/>
        <a:lstStyle/>
        <a:p>
          <a:endParaRPr lang="pl-PL"/>
        </a:p>
      </dgm:t>
    </dgm:pt>
    <dgm:pt modelId="{C26EDC9A-F1B4-43D7-B7A5-454AB21CEDE9}">
      <dgm:prSet/>
      <dgm:spPr/>
      <dgm:t>
        <a:bodyPr/>
        <a:lstStyle/>
        <a:p>
          <a:r>
            <a:rPr lang="pl-PL" dirty="0"/>
            <a:t>elektronicznie – pisząc na podany przez powiat adres e-mail lub zapisując się przy pomocy formularza dostępnego na stronie</a:t>
          </a:r>
        </a:p>
      </dgm:t>
    </dgm:pt>
    <dgm:pt modelId="{3116DE4E-C0F0-4971-AF4C-8FEF3B508BAA}" type="parTrans" cxnId="{7E8CD08A-49C3-42F7-AF8C-AB898A539CFF}">
      <dgm:prSet/>
      <dgm:spPr/>
      <dgm:t>
        <a:bodyPr/>
        <a:lstStyle/>
        <a:p>
          <a:endParaRPr lang="pl-PL"/>
        </a:p>
      </dgm:t>
    </dgm:pt>
    <dgm:pt modelId="{4385039F-3C14-45B9-A802-BB3458537252}" type="sibTrans" cxnId="{7E8CD08A-49C3-42F7-AF8C-AB898A539CFF}">
      <dgm:prSet/>
      <dgm:spPr/>
      <dgm:t>
        <a:bodyPr/>
        <a:lstStyle/>
        <a:p>
          <a:endParaRPr lang="pl-PL"/>
        </a:p>
      </dgm:t>
    </dgm:pt>
    <dgm:pt modelId="{E31848DC-F930-4855-8125-0E5DCD769D8B}">
      <dgm:prSet/>
      <dgm:spPr/>
      <dgm:t>
        <a:bodyPr anchor="t"/>
        <a:lstStyle/>
        <a:p>
          <a:r>
            <a:rPr lang="pl-PL"/>
            <a:t>osobiście – stawiając się w starostwie powiatowym.</a:t>
          </a:r>
        </a:p>
      </dgm:t>
    </dgm:pt>
    <dgm:pt modelId="{19FC9AC6-AF8E-42E3-9BE5-DD95E8C9ECE2}" type="parTrans" cxnId="{807801E7-97FA-4E5C-B20E-4AA0F8E5A169}">
      <dgm:prSet/>
      <dgm:spPr/>
      <dgm:t>
        <a:bodyPr/>
        <a:lstStyle/>
        <a:p>
          <a:endParaRPr lang="pl-PL"/>
        </a:p>
      </dgm:t>
    </dgm:pt>
    <dgm:pt modelId="{1426E5C2-3989-4676-AFBB-331933F91A38}" type="sibTrans" cxnId="{807801E7-97FA-4E5C-B20E-4AA0F8E5A169}">
      <dgm:prSet/>
      <dgm:spPr/>
      <dgm:t>
        <a:bodyPr/>
        <a:lstStyle/>
        <a:p>
          <a:endParaRPr lang="pl-PL"/>
        </a:p>
      </dgm:t>
    </dgm:pt>
    <dgm:pt modelId="{F9EDB053-ECA4-462C-82DD-1D6F755B9CA4}" type="pres">
      <dgm:prSet presAssocID="{1111EB5B-F57E-4B6D-9847-3AE876A8F3CE}" presName="composite" presStyleCnt="0">
        <dgm:presLayoutVars>
          <dgm:chMax val="1"/>
          <dgm:dir/>
          <dgm:resizeHandles val="exact"/>
        </dgm:presLayoutVars>
      </dgm:prSet>
      <dgm:spPr/>
    </dgm:pt>
    <dgm:pt modelId="{8205BE21-6963-4F40-8075-4C2A307EF4E8}" type="pres">
      <dgm:prSet presAssocID="{2A620443-B299-44D3-A348-B7985649CC74}" presName="roof" presStyleLbl="dkBgShp" presStyleIdx="0" presStyleCnt="2"/>
      <dgm:spPr/>
    </dgm:pt>
    <dgm:pt modelId="{E8389E4C-AFAC-492B-9B6C-07E219438F0B}" type="pres">
      <dgm:prSet presAssocID="{2A620443-B299-44D3-A348-B7985649CC74}" presName="pillars" presStyleCnt="0"/>
      <dgm:spPr/>
    </dgm:pt>
    <dgm:pt modelId="{5205742F-DF19-4DAB-A3A0-96A103271446}" type="pres">
      <dgm:prSet presAssocID="{2A620443-B299-44D3-A348-B7985649CC74}" presName="pillar1" presStyleLbl="node1" presStyleIdx="0" presStyleCnt="3">
        <dgm:presLayoutVars>
          <dgm:bulletEnabled val="1"/>
        </dgm:presLayoutVars>
      </dgm:prSet>
      <dgm:spPr/>
    </dgm:pt>
    <dgm:pt modelId="{4DA59C5A-8157-4551-AAB7-538DCCA501A9}" type="pres">
      <dgm:prSet presAssocID="{C26EDC9A-F1B4-43D7-B7A5-454AB21CEDE9}" presName="pillarX" presStyleLbl="node1" presStyleIdx="1" presStyleCnt="3">
        <dgm:presLayoutVars>
          <dgm:bulletEnabled val="1"/>
        </dgm:presLayoutVars>
      </dgm:prSet>
      <dgm:spPr/>
    </dgm:pt>
    <dgm:pt modelId="{3A180C49-890B-486E-BF6A-04DF5EE13D3A}" type="pres">
      <dgm:prSet presAssocID="{E31848DC-F930-4855-8125-0E5DCD769D8B}" presName="pillarX" presStyleLbl="node1" presStyleIdx="2" presStyleCnt="3">
        <dgm:presLayoutVars>
          <dgm:bulletEnabled val="1"/>
        </dgm:presLayoutVars>
      </dgm:prSet>
      <dgm:spPr/>
    </dgm:pt>
    <dgm:pt modelId="{22941D3D-52BE-40D0-862A-1FDCD55BE867}" type="pres">
      <dgm:prSet presAssocID="{2A620443-B299-44D3-A348-B7985649CC74}" presName="base" presStyleLbl="dkBgShp" presStyleIdx="1" presStyleCnt="2"/>
      <dgm:spPr/>
    </dgm:pt>
  </dgm:ptLst>
  <dgm:cxnLst>
    <dgm:cxn modelId="{9CA65D22-9C20-4E79-8304-74A88E776193}" srcId="{2A620443-B299-44D3-A348-B7985649CC74}" destId="{A97DCECB-AAF6-432C-BF3D-0FA2618FC0D5}" srcOrd="0" destOrd="0" parTransId="{0C918162-EE2F-4581-9F78-3D8D21E492FE}" sibTransId="{82036418-B725-42B0-BD0B-F4AF22390FCA}"/>
    <dgm:cxn modelId="{7E8CD08A-49C3-42F7-AF8C-AB898A539CFF}" srcId="{2A620443-B299-44D3-A348-B7985649CC74}" destId="{C26EDC9A-F1B4-43D7-B7A5-454AB21CEDE9}" srcOrd="1" destOrd="0" parTransId="{3116DE4E-C0F0-4971-AF4C-8FEF3B508BAA}" sibTransId="{4385039F-3C14-45B9-A802-BB3458537252}"/>
    <dgm:cxn modelId="{8382E394-315F-432A-AC2C-8475C1C49D2E}" srcId="{1111EB5B-F57E-4B6D-9847-3AE876A8F3CE}" destId="{2A620443-B299-44D3-A348-B7985649CC74}" srcOrd="0" destOrd="0" parTransId="{C793CC03-2BFF-463E-970C-A2003AED93B2}" sibTransId="{80C34C0C-23D6-4C4D-9174-B32F7959C9FE}"/>
    <dgm:cxn modelId="{5B018BAF-3D09-48DF-A958-43D8AD9FDB27}" type="presOf" srcId="{A97DCECB-AAF6-432C-BF3D-0FA2618FC0D5}" destId="{5205742F-DF19-4DAB-A3A0-96A103271446}" srcOrd="0" destOrd="0" presId="urn:microsoft.com/office/officeart/2005/8/layout/hList3"/>
    <dgm:cxn modelId="{2F9941C7-54B2-47A6-9E9B-767C901E4945}" type="presOf" srcId="{2A620443-B299-44D3-A348-B7985649CC74}" destId="{8205BE21-6963-4F40-8075-4C2A307EF4E8}" srcOrd="0" destOrd="0" presId="urn:microsoft.com/office/officeart/2005/8/layout/hList3"/>
    <dgm:cxn modelId="{807801E7-97FA-4E5C-B20E-4AA0F8E5A169}" srcId="{2A620443-B299-44D3-A348-B7985649CC74}" destId="{E31848DC-F930-4855-8125-0E5DCD769D8B}" srcOrd="2" destOrd="0" parTransId="{19FC9AC6-AF8E-42E3-9BE5-DD95E8C9ECE2}" sibTransId="{1426E5C2-3989-4676-AFBB-331933F91A38}"/>
    <dgm:cxn modelId="{D9DD99E8-EA8D-456C-82B7-3CC3B3F04C3A}" type="presOf" srcId="{1111EB5B-F57E-4B6D-9847-3AE876A8F3CE}" destId="{F9EDB053-ECA4-462C-82DD-1D6F755B9CA4}" srcOrd="0" destOrd="0" presId="urn:microsoft.com/office/officeart/2005/8/layout/hList3"/>
    <dgm:cxn modelId="{0E6673EC-8348-44D6-8EFA-2A10CCA00D2F}" type="presOf" srcId="{C26EDC9A-F1B4-43D7-B7A5-454AB21CEDE9}" destId="{4DA59C5A-8157-4551-AAB7-538DCCA501A9}" srcOrd="0" destOrd="0" presId="urn:microsoft.com/office/officeart/2005/8/layout/hList3"/>
    <dgm:cxn modelId="{23FB56F6-A5F1-4F28-A3F3-598DF7546F90}" type="presOf" srcId="{E31848DC-F930-4855-8125-0E5DCD769D8B}" destId="{3A180C49-890B-486E-BF6A-04DF5EE13D3A}" srcOrd="0" destOrd="0" presId="urn:microsoft.com/office/officeart/2005/8/layout/hList3"/>
    <dgm:cxn modelId="{F5726462-C8A3-4B4E-8832-0250C50A5584}" type="presParOf" srcId="{F9EDB053-ECA4-462C-82DD-1D6F755B9CA4}" destId="{8205BE21-6963-4F40-8075-4C2A307EF4E8}" srcOrd="0" destOrd="0" presId="urn:microsoft.com/office/officeart/2005/8/layout/hList3"/>
    <dgm:cxn modelId="{E1A9244E-C0F1-42B0-BB22-81B6A5526163}" type="presParOf" srcId="{F9EDB053-ECA4-462C-82DD-1D6F755B9CA4}" destId="{E8389E4C-AFAC-492B-9B6C-07E219438F0B}" srcOrd="1" destOrd="0" presId="urn:microsoft.com/office/officeart/2005/8/layout/hList3"/>
    <dgm:cxn modelId="{07955476-1F68-4CBF-AD9C-2DEDEFDA2B66}" type="presParOf" srcId="{E8389E4C-AFAC-492B-9B6C-07E219438F0B}" destId="{5205742F-DF19-4DAB-A3A0-96A103271446}" srcOrd="0" destOrd="0" presId="urn:microsoft.com/office/officeart/2005/8/layout/hList3"/>
    <dgm:cxn modelId="{BEC39521-671D-4E40-B80A-F4E0E852DB96}" type="presParOf" srcId="{E8389E4C-AFAC-492B-9B6C-07E219438F0B}" destId="{4DA59C5A-8157-4551-AAB7-538DCCA501A9}" srcOrd="1" destOrd="0" presId="urn:microsoft.com/office/officeart/2005/8/layout/hList3"/>
    <dgm:cxn modelId="{F0514D67-8F49-4D63-97EC-98B98FFB2A13}" type="presParOf" srcId="{E8389E4C-AFAC-492B-9B6C-07E219438F0B}" destId="{3A180C49-890B-486E-BF6A-04DF5EE13D3A}" srcOrd="2" destOrd="0" presId="urn:microsoft.com/office/officeart/2005/8/layout/hList3"/>
    <dgm:cxn modelId="{1097F75F-EB74-4D99-A56C-E34E323B9B69}" type="presParOf" srcId="{F9EDB053-ECA4-462C-82DD-1D6F755B9CA4}" destId="{22941D3D-52BE-40D0-862A-1FDCD55BE86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E09AA1-E021-4C6C-9AC5-4B654602FD48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3515F99F-A9A9-462B-8809-8AF4798C870B}" type="pres">
      <dgm:prSet presAssocID="{7AE09AA1-E021-4C6C-9AC5-4B654602FD48}" presName="linear" presStyleCnt="0">
        <dgm:presLayoutVars>
          <dgm:dir/>
          <dgm:resizeHandles val="exact"/>
        </dgm:presLayoutVars>
      </dgm:prSet>
      <dgm:spPr/>
    </dgm:pt>
  </dgm:ptLst>
  <dgm:cxnLst>
    <dgm:cxn modelId="{0DCF7E20-9194-439A-9A95-5FBFDC24E60E}" type="presOf" srcId="{7AE09AA1-E021-4C6C-9AC5-4B654602FD48}" destId="{3515F99F-A9A9-462B-8809-8AF4798C870B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0E0439-01C0-4BD0-A0F7-21C5FA1C7D3D}" type="doc">
      <dgm:prSet loTypeId="urn:microsoft.com/office/officeart/2005/8/layout/h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46E32EF-C120-4BF2-83ED-7D511CAC85B3}">
      <dgm:prSet phldrT="[Tekst]"/>
      <dgm:spPr/>
      <dgm:t>
        <a:bodyPr/>
        <a:lstStyle/>
        <a:p>
          <a:pPr algn="ctr"/>
          <a:r>
            <a:rPr lang="pl-PL" b="1" dirty="0"/>
            <a:t>Poradnictwo</a:t>
          </a:r>
          <a:r>
            <a:rPr lang="pl-PL" dirty="0"/>
            <a:t> </a:t>
          </a:r>
        </a:p>
      </dgm:t>
    </dgm:pt>
    <dgm:pt modelId="{B7595401-13B6-4137-92F1-0EE146D23905}" type="parTrans" cxnId="{921222F9-CF5E-4CB0-A754-730D865B828A}">
      <dgm:prSet/>
      <dgm:spPr/>
      <dgm:t>
        <a:bodyPr/>
        <a:lstStyle/>
        <a:p>
          <a:endParaRPr lang="pl-PL"/>
        </a:p>
      </dgm:t>
    </dgm:pt>
    <dgm:pt modelId="{38AB0949-FB47-4073-8CCF-FD28C455E562}" type="sibTrans" cxnId="{921222F9-CF5E-4CB0-A754-730D865B828A}">
      <dgm:prSet/>
      <dgm:spPr/>
      <dgm:t>
        <a:bodyPr/>
        <a:lstStyle/>
        <a:p>
          <a:endParaRPr lang="pl-PL"/>
        </a:p>
      </dgm:t>
    </dgm:pt>
    <dgm:pt modelId="{FF460A84-7BD5-45F9-80F2-6CC4D7CD2C7F}">
      <dgm:prSet phldrT="[Tekst]"/>
      <dgm:spPr/>
      <dgm:t>
        <a:bodyPr anchor="t"/>
        <a:lstStyle/>
        <a:p>
          <a:r>
            <a:rPr lang="pl-PL" dirty="0"/>
            <a:t>Psychologiczne</a:t>
          </a:r>
        </a:p>
      </dgm:t>
    </dgm:pt>
    <dgm:pt modelId="{C01D41EC-2F27-4569-82FE-F3D4DBEA2FAF}" type="parTrans" cxnId="{E30311EA-4C09-4B7A-9F6D-6F5E26605914}">
      <dgm:prSet/>
      <dgm:spPr/>
      <dgm:t>
        <a:bodyPr/>
        <a:lstStyle/>
        <a:p>
          <a:endParaRPr lang="pl-PL"/>
        </a:p>
      </dgm:t>
    </dgm:pt>
    <dgm:pt modelId="{A494AA1B-8D76-4D96-97D2-0A2102F9537C}" type="sibTrans" cxnId="{E30311EA-4C09-4B7A-9F6D-6F5E26605914}">
      <dgm:prSet/>
      <dgm:spPr/>
      <dgm:t>
        <a:bodyPr/>
        <a:lstStyle/>
        <a:p>
          <a:endParaRPr lang="pl-PL"/>
        </a:p>
      </dgm:t>
    </dgm:pt>
    <dgm:pt modelId="{79633A39-F9D1-47A4-9AE1-510DF57C5F85}">
      <dgm:prSet phldrT="[Tekst]"/>
      <dgm:spPr/>
      <dgm:t>
        <a:bodyPr/>
        <a:lstStyle/>
        <a:p>
          <a:pPr algn="ctr"/>
          <a:r>
            <a:rPr lang="pl-PL" b="1" dirty="0"/>
            <a:t>Rozwiązywanie problemów</a:t>
          </a:r>
        </a:p>
      </dgm:t>
    </dgm:pt>
    <dgm:pt modelId="{6E14C154-E528-4AA9-8C25-5ACFDEE21258}" type="parTrans" cxnId="{4D307C1B-A243-4237-9C87-2C2C293629FE}">
      <dgm:prSet/>
      <dgm:spPr/>
      <dgm:t>
        <a:bodyPr/>
        <a:lstStyle/>
        <a:p>
          <a:endParaRPr lang="pl-PL"/>
        </a:p>
      </dgm:t>
    </dgm:pt>
    <dgm:pt modelId="{BC08D894-CAC7-4AEE-92F6-88B63CA45A35}" type="sibTrans" cxnId="{4D307C1B-A243-4237-9C87-2C2C293629FE}">
      <dgm:prSet/>
      <dgm:spPr/>
      <dgm:t>
        <a:bodyPr/>
        <a:lstStyle/>
        <a:p>
          <a:endParaRPr lang="pl-PL"/>
        </a:p>
      </dgm:t>
    </dgm:pt>
    <dgm:pt modelId="{9DC0E871-988D-4BD4-BF7A-235771E985E6}">
      <dgm:prSet phldrT="[Tekst]"/>
      <dgm:spPr/>
      <dgm:t>
        <a:bodyPr/>
        <a:lstStyle/>
        <a:p>
          <a:r>
            <a:rPr lang="pl-PL" dirty="0"/>
            <a:t>Alkoholowych</a:t>
          </a:r>
        </a:p>
      </dgm:t>
    </dgm:pt>
    <dgm:pt modelId="{5901B025-A6BF-463D-9AC0-5B38911650EC}" type="parTrans" cxnId="{784FC8B4-67BB-49BE-85FA-329AE5532D6B}">
      <dgm:prSet/>
      <dgm:spPr/>
      <dgm:t>
        <a:bodyPr/>
        <a:lstStyle/>
        <a:p>
          <a:endParaRPr lang="pl-PL"/>
        </a:p>
      </dgm:t>
    </dgm:pt>
    <dgm:pt modelId="{B3959115-7C25-40F4-8191-3BD60B328D8D}" type="sibTrans" cxnId="{784FC8B4-67BB-49BE-85FA-329AE5532D6B}">
      <dgm:prSet/>
      <dgm:spPr/>
      <dgm:t>
        <a:bodyPr/>
        <a:lstStyle/>
        <a:p>
          <a:endParaRPr lang="pl-PL"/>
        </a:p>
      </dgm:t>
    </dgm:pt>
    <dgm:pt modelId="{0BEEFCCE-6564-429E-AD4E-1FF357E4FC75}">
      <dgm:prSet phldrT="[Tekst]"/>
      <dgm:spPr/>
      <dgm:t>
        <a:bodyPr/>
        <a:lstStyle/>
        <a:p>
          <a:pPr algn="ctr"/>
          <a:r>
            <a:rPr lang="pl-PL" b="1" dirty="0"/>
            <a:t>W zakresie praw:</a:t>
          </a:r>
        </a:p>
      </dgm:t>
    </dgm:pt>
    <dgm:pt modelId="{8C156252-98CA-4CE6-9330-027559806D63}" type="parTrans" cxnId="{4BB1021A-C79E-4A49-8BF3-39F0F04001B2}">
      <dgm:prSet/>
      <dgm:spPr/>
      <dgm:t>
        <a:bodyPr/>
        <a:lstStyle/>
        <a:p>
          <a:endParaRPr lang="pl-PL"/>
        </a:p>
      </dgm:t>
    </dgm:pt>
    <dgm:pt modelId="{8164811C-253B-47A1-9647-2B94632F7E07}" type="sibTrans" cxnId="{4BB1021A-C79E-4A49-8BF3-39F0F04001B2}">
      <dgm:prSet/>
      <dgm:spPr/>
      <dgm:t>
        <a:bodyPr/>
        <a:lstStyle/>
        <a:p>
          <a:endParaRPr lang="pl-PL"/>
        </a:p>
      </dgm:t>
    </dgm:pt>
    <dgm:pt modelId="{E58A6E2C-7C18-4DB6-B422-329994F7D41B}">
      <dgm:prSet phldrT="[Tekst]"/>
      <dgm:spPr/>
      <dgm:t>
        <a:bodyPr/>
        <a:lstStyle/>
        <a:p>
          <a:r>
            <a:rPr lang="pl-PL" dirty="0"/>
            <a:t>Dziecka</a:t>
          </a:r>
        </a:p>
      </dgm:t>
    </dgm:pt>
    <dgm:pt modelId="{95221115-7748-4DEE-85DA-FB3F40D5C2B4}" type="parTrans" cxnId="{B29DC76D-6542-4750-A06A-4E0ADF8926B5}">
      <dgm:prSet/>
      <dgm:spPr/>
      <dgm:t>
        <a:bodyPr/>
        <a:lstStyle/>
        <a:p>
          <a:endParaRPr lang="pl-PL"/>
        </a:p>
      </dgm:t>
    </dgm:pt>
    <dgm:pt modelId="{C9304B96-7885-4CEE-83DB-EC96B615ADEB}" type="sibTrans" cxnId="{B29DC76D-6542-4750-A06A-4E0ADF8926B5}">
      <dgm:prSet/>
      <dgm:spPr/>
      <dgm:t>
        <a:bodyPr/>
        <a:lstStyle/>
        <a:p>
          <a:endParaRPr lang="pl-PL"/>
        </a:p>
      </dgm:t>
    </dgm:pt>
    <dgm:pt modelId="{799F7B63-7CFE-45AE-8DAE-55C9BD97C147}">
      <dgm:prSet phldrT="[Tekst]"/>
      <dgm:spPr/>
      <dgm:t>
        <a:bodyPr/>
        <a:lstStyle/>
        <a:p>
          <a:r>
            <a:rPr lang="pl-PL" dirty="0"/>
            <a:t>Konsumenta</a:t>
          </a:r>
        </a:p>
      </dgm:t>
    </dgm:pt>
    <dgm:pt modelId="{7AC0A8CB-C58B-4A34-AC3D-B3896FE98E65}" type="parTrans" cxnId="{D47728CD-B37B-4F53-B58C-1FBC3EF9C4D2}">
      <dgm:prSet/>
      <dgm:spPr/>
      <dgm:t>
        <a:bodyPr/>
        <a:lstStyle/>
        <a:p>
          <a:endParaRPr lang="pl-PL"/>
        </a:p>
      </dgm:t>
    </dgm:pt>
    <dgm:pt modelId="{5677A1AB-2280-4CDB-9F8B-C034A7CEC6F2}" type="sibTrans" cxnId="{D47728CD-B37B-4F53-B58C-1FBC3EF9C4D2}">
      <dgm:prSet/>
      <dgm:spPr/>
      <dgm:t>
        <a:bodyPr/>
        <a:lstStyle/>
        <a:p>
          <a:endParaRPr lang="pl-PL"/>
        </a:p>
      </dgm:t>
    </dgm:pt>
    <dgm:pt modelId="{07EF6F8A-E0BD-494C-A109-57ED98FBC5A7}">
      <dgm:prSet phldrT="[Tekst]"/>
      <dgm:spPr/>
      <dgm:t>
        <a:bodyPr/>
        <a:lstStyle/>
        <a:p>
          <a:r>
            <a:rPr lang="pl-PL" dirty="0"/>
            <a:t>Pacjenta</a:t>
          </a:r>
        </a:p>
      </dgm:t>
    </dgm:pt>
    <dgm:pt modelId="{340DC264-A149-456C-8F64-BA86956979FF}" type="parTrans" cxnId="{89862F50-B2CA-4C6E-96F4-BAE135091A46}">
      <dgm:prSet/>
      <dgm:spPr/>
      <dgm:t>
        <a:bodyPr/>
        <a:lstStyle/>
        <a:p>
          <a:endParaRPr lang="pl-PL"/>
        </a:p>
      </dgm:t>
    </dgm:pt>
    <dgm:pt modelId="{D8D14444-0643-47BF-A6A2-8C5A1F0D46E4}" type="sibTrans" cxnId="{89862F50-B2CA-4C6E-96F4-BAE135091A46}">
      <dgm:prSet/>
      <dgm:spPr/>
      <dgm:t>
        <a:bodyPr/>
        <a:lstStyle/>
        <a:p>
          <a:endParaRPr lang="pl-PL"/>
        </a:p>
      </dgm:t>
    </dgm:pt>
    <dgm:pt modelId="{C02BCDA8-5D98-4811-A94C-20BD1C5EF6C9}">
      <dgm:prSet phldrT="[Tekst]"/>
      <dgm:spPr/>
      <dgm:t>
        <a:bodyPr/>
        <a:lstStyle/>
        <a:p>
          <a:r>
            <a:rPr lang="pl-PL" dirty="0"/>
            <a:t>Pracy</a:t>
          </a:r>
        </a:p>
      </dgm:t>
    </dgm:pt>
    <dgm:pt modelId="{51D9A849-9A91-47AB-8FA3-C3426BFEB22E}" type="parTrans" cxnId="{070F7925-D07A-41CC-91BC-43479538929A}">
      <dgm:prSet/>
      <dgm:spPr/>
      <dgm:t>
        <a:bodyPr/>
        <a:lstStyle/>
        <a:p>
          <a:endParaRPr lang="pl-PL"/>
        </a:p>
      </dgm:t>
    </dgm:pt>
    <dgm:pt modelId="{330F1CAA-F89C-4208-8736-4D8EF430A5BB}" type="sibTrans" cxnId="{070F7925-D07A-41CC-91BC-43479538929A}">
      <dgm:prSet/>
      <dgm:spPr/>
      <dgm:t>
        <a:bodyPr/>
        <a:lstStyle/>
        <a:p>
          <a:endParaRPr lang="pl-PL"/>
        </a:p>
      </dgm:t>
    </dgm:pt>
    <dgm:pt modelId="{F5C77A17-4A25-45DD-A3EE-CF4231EBC800}">
      <dgm:prSet phldrT="[Tekst]"/>
      <dgm:spPr/>
      <dgm:t>
        <a:bodyPr/>
        <a:lstStyle/>
        <a:p>
          <a:r>
            <a:rPr lang="pl-PL" dirty="0"/>
            <a:t>Podatkowych</a:t>
          </a:r>
        </a:p>
      </dgm:t>
    </dgm:pt>
    <dgm:pt modelId="{F4C0284F-EB28-41A3-A462-E038EE0A2774}" type="parTrans" cxnId="{43A2D572-8326-4E69-A763-6270661037CF}">
      <dgm:prSet/>
      <dgm:spPr/>
      <dgm:t>
        <a:bodyPr/>
        <a:lstStyle/>
        <a:p>
          <a:endParaRPr lang="pl-PL"/>
        </a:p>
      </dgm:t>
    </dgm:pt>
    <dgm:pt modelId="{B04E4EFE-A1BC-432D-913A-DFD6E0437E5C}" type="sibTrans" cxnId="{43A2D572-8326-4E69-A763-6270661037CF}">
      <dgm:prSet/>
      <dgm:spPr/>
      <dgm:t>
        <a:bodyPr/>
        <a:lstStyle/>
        <a:p>
          <a:endParaRPr lang="pl-PL"/>
        </a:p>
      </dgm:t>
    </dgm:pt>
    <dgm:pt modelId="{44D66353-7AE1-4113-9D81-93CF184EFE20}">
      <dgm:prSet phldrT="[Tekst]"/>
      <dgm:spPr/>
      <dgm:t>
        <a:bodyPr anchor="t"/>
        <a:lstStyle/>
        <a:p>
          <a:r>
            <a:rPr lang="pl-PL" dirty="0"/>
            <a:t>Pedagogiczne</a:t>
          </a:r>
        </a:p>
      </dgm:t>
    </dgm:pt>
    <dgm:pt modelId="{D0CB329D-94F0-4924-9479-7E1F9432BBD3}" type="parTrans" cxnId="{1DAB7D1E-CD86-467B-B684-E14A6B1FE832}">
      <dgm:prSet/>
      <dgm:spPr/>
      <dgm:t>
        <a:bodyPr/>
        <a:lstStyle/>
        <a:p>
          <a:endParaRPr lang="pl-PL"/>
        </a:p>
      </dgm:t>
    </dgm:pt>
    <dgm:pt modelId="{87654BA7-5065-4E13-BDCE-81B044CA5E89}" type="sibTrans" cxnId="{1DAB7D1E-CD86-467B-B684-E14A6B1FE832}">
      <dgm:prSet/>
      <dgm:spPr/>
      <dgm:t>
        <a:bodyPr/>
        <a:lstStyle/>
        <a:p>
          <a:endParaRPr lang="pl-PL"/>
        </a:p>
      </dgm:t>
    </dgm:pt>
    <dgm:pt modelId="{AEFF14EA-C957-418A-A53C-59BAE8B7DE14}">
      <dgm:prSet phldrT="[Tekst]"/>
      <dgm:spPr/>
      <dgm:t>
        <a:bodyPr anchor="t"/>
        <a:lstStyle/>
        <a:p>
          <a:r>
            <a:rPr lang="pl-PL" dirty="0"/>
            <a:t>Z zakresu pomocy społecznej </a:t>
          </a:r>
        </a:p>
      </dgm:t>
    </dgm:pt>
    <dgm:pt modelId="{7361A448-272F-49A8-90C8-E45F17717308}" type="parTrans" cxnId="{50518705-8662-4AEE-BCD4-3962481D7CE5}">
      <dgm:prSet/>
      <dgm:spPr/>
      <dgm:t>
        <a:bodyPr/>
        <a:lstStyle/>
        <a:p>
          <a:endParaRPr lang="pl-PL"/>
        </a:p>
      </dgm:t>
    </dgm:pt>
    <dgm:pt modelId="{3E591850-5BB2-4EAA-BFE1-04A207577D10}" type="sibTrans" cxnId="{50518705-8662-4AEE-BCD4-3962481D7CE5}">
      <dgm:prSet/>
      <dgm:spPr/>
      <dgm:t>
        <a:bodyPr/>
        <a:lstStyle/>
        <a:p>
          <a:endParaRPr lang="pl-PL"/>
        </a:p>
      </dgm:t>
    </dgm:pt>
    <dgm:pt modelId="{5E6CADD0-E9E3-4083-9C84-540610798AC9}">
      <dgm:prSet phldrT="[Tekst]"/>
      <dgm:spPr/>
      <dgm:t>
        <a:bodyPr/>
        <a:lstStyle/>
        <a:p>
          <a:r>
            <a:rPr lang="pl-PL" dirty="0"/>
            <a:t>Uzależnień </a:t>
          </a:r>
        </a:p>
      </dgm:t>
    </dgm:pt>
    <dgm:pt modelId="{59FE746B-FB86-4F85-8BB2-6D4DE3CA24B0}" type="parTrans" cxnId="{256DEE02-BB16-40C2-A014-F46CAC0A9E88}">
      <dgm:prSet/>
      <dgm:spPr/>
      <dgm:t>
        <a:bodyPr/>
        <a:lstStyle/>
        <a:p>
          <a:endParaRPr lang="pl-PL"/>
        </a:p>
      </dgm:t>
    </dgm:pt>
    <dgm:pt modelId="{D55528D3-550B-43BB-AE2E-FF2A69027F38}" type="sibTrans" cxnId="{256DEE02-BB16-40C2-A014-F46CAC0A9E88}">
      <dgm:prSet/>
      <dgm:spPr/>
      <dgm:t>
        <a:bodyPr/>
        <a:lstStyle/>
        <a:p>
          <a:endParaRPr lang="pl-PL"/>
        </a:p>
      </dgm:t>
    </dgm:pt>
    <dgm:pt modelId="{3AE3C109-B67D-402F-AE03-EC9849F7CA4F}">
      <dgm:prSet phldrT="[Tekst]"/>
      <dgm:spPr/>
      <dgm:t>
        <a:bodyPr/>
        <a:lstStyle/>
        <a:p>
          <a:r>
            <a:rPr lang="pl-PL" dirty="0"/>
            <a:t>Przemocy w rodzinie</a:t>
          </a:r>
        </a:p>
      </dgm:t>
    </dgm:pt>
    <dgm:pt modelId="{3D7E66FC-0B79-44C7-80C9-4570807B2767}" type="parTrans" cxnId="{0270F56F-ECC0-4159-AAF9-95870B251DD5}">
      <dgm:prSet/>
      <dgm:spPr/>
      <dgm:t>
        <a:bodyPr/>
        <a:lstStyle/>
        <a:p>
          <a:endParaRPr lang="pl-PL"/>
        </a:p>
      </dgm:t>
    </dgm:pt>
    <dgm:pt modelId="{271923A5-01E7-471E-AABD-13FDC9D65251}" type="sibTrans" cxnId="{0270F56F-ECC0-4159-AAF9-95870B251DD5}">
      <dgm:prSet/>
      <dgm:spPr/>
      <dgm:t>
        <a:bodyPr/>
        <a:lstStyle/>
        <a:p>
          <a:endParaRPr lang="pl-PL"/>
        </a:p>
      </dgm:t>
    </dgm:pt>
    <dgm:pt modelId="{99E8E204-7EB9-4C87-A702-5705DF70B444}">
      <dgm:prSet phldrT="[Tekst]"/>
      <dgm:spPr/>
      <dgm:t>
        <a:bodyPr/>
        <a:lstStyle/>
        <a:p>
          <a:r>
            <a:rPr lang="pl-PL" dirty="0"/>
            <a:t>Ubezpieczeń społecznych  </a:t>
          </a:r>
        </a:p>
      </dgm:t>
    </dgm:pt>
    <dgm:pt modelId="{52299DFD-E57C-480C-878D-8762E86123B7}" type="parTrans" cxnId="{83AD8E4C-46CD-438B-A3DD-1D5507F8D66F}">
      <dgm:prSet/>
      <dgm:spPr/>
      <dgm:t>
        <a:bodyPr/>
        <a:lstStyle/>
        <a:p>
          <a:endParaRPr lang="pl-PL"/>
        </a:p>
      </dgm:t>
    </dgm:pt>
    <dgm:pt modelId="{191D7636-4FDA-4AF0-92BC-4F70E8B45098}" type="sibTrans" cxnId="{83AD8E4C-46CD-438B-A3DD-1D5507F8D66F}">
      <dgm:prSet/>
      <dgm:spPr/>
      <dgm:t>
        <a:bodyPr/>
        <a:lstStyle/>
        <a:p>
          <a:endParaRPr lang="pl-PL"/>
        </a:p>
      </dgm:t>
    </dgm:pt>
    <dgm:pt modelId="{3E52F700-4F36-4472-B23F-3BC075504FAB}">
      <dgm:prSet phldrT="[Tekst]"/>
      <dgm:spPr/>
      <dgm:t>
        <a:bodyPr/>
        <a:lstStyle/>
        <a:p>
          <a:r>
            <a:rPr lang="pl-PL" dirty="0"/>
            <a:t>Kryzysu osób bezrobotnych </a:t>
          </a:r>
        </a:p>
      </dgm:t>
    </dgm:pt>
    <dgm:pt modelId="{7D21A914-D2ED-4BBB-A458-82788A753534}" type="parTrans" cxnId="{6C34CCC1-F565-4A38-A382-8F3525B246EF}">
      <dgm:prSet/>
      <dgm:spPr/>
      <dgm:t>
        <a:bodyPr/>
        <a:lstStyle/>
        <a:p>
          <a:endParaRPr lang="pl-PL"/>
        </a:p>
      </dgm:t>
    </dgm:pt>
    <dgm:pt modelId="{5D792099-A2FC-40DC-B4A6-C3073620F806}" type="sibTrans" cxnId="{6C34CCC1-F565-4A38-A382-8F3525B246EF}">
      <dgm:prSet/>
      <dgm:spPr/>
      <dgm:t>
        <a:bodyPr/>
        <a:lstStyle/>
        <a:p>
          <a:endParaRPr lang="pl-PL"/>
        </a:p>
      </dgm:t>
    </dgm:pt>
    <dgm:pt modelId="{07267F3F-4049-41BC-8D7B-81E50B323C97}">
      <dgm:prSet phldrT="[Tekst]"/>
      <dgm:spPr/>
      <dgm:t>
        <a:bodyPr/>
        <a:lstStyle/>
        <a:p>
          <a:r>
            <a:rPr lang="pl-PL" dirty="0"/>
            <a:t>Osób poszkodowanych przestępstwem </a:t>
          </a:r>
        </a:p>
      </dgm:t>
    </dgm:pt>
    <dgm:pt modelId="{D3F4DC17-DE98-4F4D-8FF8-EFACECACC5D0}" type="parTrans" cxnId="{D19E5C0E-9484-45BA-96B9-B86468D30225}">
      <dgm:prSet/>
      <dgm:spPr/>
      <dgm:t>
        <a:bodyPr/>
        <a:lstStyle/>
        <a:p>
          <a:endParaRPr lang="pl-PL"/>
        </a:p>
      </dgm:t>
    </dgm:pt>
    <dgm:pt modelId="{AF60B601-7E94-414C-BC6D-DC6CA26E43AF}" type="sibTrans" cxnId="{D19E5C0E-9484-45BA-96B9-B86468D30225}">
      <dgm:prSet/>
      <dgm:spPr/>
      <dgm:t>
        <a:bodyPr/>
        <a:lstStyle/>
        <a:p>
          <a:endParaRPr lang="pl-PL"/>
        </a:p>
      </dgm:t>
    </dgm:pt>
    <dgm:pt modelId="{1CCE2582-8142-464D-ABFD-82DFDB05A602}" type="pres">
      <dgm:prSet presAssocID="{930E0439-01C0-4BD0-A0F7-21C5FA1C7D3D}" presName="linearFlow" presStyleCnt="0">
        <dgm:presLayoutVars>
          <dgm:dir/>
          <dgm:animLvl val="lvl"/>
          <dgm:resizeHandles/>
        </dgm:presLayoutVars>
      </dgm:prSet>
      <dgm:spPr/>
    </dgm:pt>
    <dgm:pt modelId="{BF7B10E8-07DB-4F53-83F1-1FDA65CD76F7}" type="pres">
      <dgm:prSet presAssocID="{346E32EF-C120-4BF2-83ED-7D511CAC85B3}" presName="compositeNode" presStyleCnt="0">
        <dgm:presLayoutVars>
          <dgm:bulletEnabled val="1"/>
        </dgm:presLayoutVars>
      </dgm:prSet>
      <dgm:spPr/>
    </dgm:pt>
    <dgm:pt modelId="{A297DCFA-19F6-4D86-9924-A6B33C0DBAA6}" type="pres">
      <dgm:prSet presAssocID="{346E32EF-C120-4BF2-83ED-7D511CAC85B3}" presName="image" presStyleLbl="fgImgPlace1" presStyleIdx="0" presStyleCnt="3" custScaleX="119941" custScaleY="112326" custLinFactNeighborY="-36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</dgm:spPr>
    </dgm:pt>
    <dgm:pt modelId="{433C5B51-7EB6-493E-87FB-76DC92F3095F}" type="pres">
      <dgm:prSet presAssocID="{346E32EF-C120-4BF2-83ED-7D511CAC85B3}" presName="childNode" presStyleLbl="node1" presStyleIdx="0" presStyleCnt="3">
        <dgm:presLayoutVars>
          <dgm:bulletEnabled val="1"/>
        </dgm:presLayoutVars>
      </dgm:prSet>
      <dgm:spPr/>
    </dgm:pt>
    <dgm:pt modelId="{60514A2B-8A28-4608-A92B-47FB6F1A79E6}" type="pres">
      <dgm:prSet presAssocID="{346E32EF-C120-4BF2-83ED-7D511CAC85B3}" presName="parentNode" presStyleLbl="revTx" presStyleIdx="0" presStyleCnt="3" custScaleX="99259" custScaleY="95922">
        <dgm:presLayoutVars>
          <dgm:chMax val="0"/>
          <dgm:bulletEnabled val="1"/>
        </dgm:presLayoutVars>
      </dgm:prSet>
      <dgm:spPr/>
    </dgm:pt>
    <dgm:pt modelId="{7FCED4CA-D0AF-4966-9562-46D7A5A2C715}" type="pres">
      <dgm:prSet presAssocID="{38AB0949-FB47-4073-8CCF-FD28C455E562}" presName="sibTrans" presStyleCnt="0"/>
      <dgm:spPr/>
    </dgm:pt>
    <dgm:pt modelId="{128D9017-10AF-499B-B2DC-53005839FACE}" type="pres">
      <dgm:prSet presAssocID="{79633A39-F9D1-47A4-9AE1-510DF57C5F85}" presName="compositeNode" presStyleCnt="0">
        <dgm:presLayoutVars>
          <dgm:bulletEnabled val="1"/>
        </dgm:presLayoutVars>
      </dgm:prSet>
      <dgm:spPr/>
    </dgm:pt>
    <dgm:pt modelId="{6A075862-10D2-415C-8B48-6CD8194D30E1}" type="pres">
      <dgm:prSet presAssocID="{79633A39-F9D1-47A4-9AE1-510DF57C5F85}" presName="image" presStyleLbl="fgImgPlace1" presStyleIdx="1" presStyleCnt="3" custScaleX="105558" custScaleY="107152" custLinFactNeighborX="8969" custLinFactNeighborY="-363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30FF75B3-CE8D-47F0-991B-69801E45CFDA}" type="pres">
      <dgm:prSet presAssocID="{79633A39-F9D1-47A4-9AE1-510DF57C5F85}" presName="childNode" presStyleLbl="node1" presStyleIdx="1" presStyleCnt="3">
        <dgm:presLayoutVars>
          <dgm:bulletEnabled val="1"/>
        </dgm:presLayoutVars>
      </dgm:prSet>
      <dgm:spPr/>
    </dgm:pt>
    <dgm:pt modelId="{441BA0A8-E180-43CF-B4F1-11AA238B6668}" type="pres">
      <dgm:prSet presAssocID="{79633A39-F9D1-47A4-9AE1-510DF57C5F85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65C4971F-381B-4848-8F7A-112784249048}" type="pres">
      <dgm:prSet presAssocID="{BC08D894-CAC7-4AEE-92F6-88B63CA45A35}" presName="sibTrans" presStyleCnt="0"/>
      <dgm:spPr/>
    </dgm:pt>
    <dgm:pt modelId="{AD6D4F94-FF91-48CF-B088-3C4CFFF76863}" type="pres">
      <dgm:prSet presAssocID="{0BEEFCCE-6564-429E-AD4E-1FF357E4FC75}" presName="compositeNode" presStyleCnt="0">
        <dgm:presLayoutVars>
          <dgm:bulletEnabled val="1"/>
        </dgm:presLayoutVars>
      </dgm:prSet>
      <dgm:spPr/>
    </dgm:pt>
    <dgm:pt modelId="{CB2E1E48-F3F0-4900-B7CC-7A99A571179F}" type="pres">
      <dgm:prSet presAssocID="{0BEEFCCE-6564-429E-AD4E-1FF357E4FC75}" presName="image" presStyleLbl="fgImgPlace1" presStyleIdx="2" presStyleCnt="3" custScaleX="131597" custScaleY="109216" custLinFactNeighborX="10447" custLinFactNeighborY="-357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</dgm:spPr>
    </dgm:pt>
    <dgm:pt modelId="{66105098-3B1D-4CBF-87FB-38B62FB4BFDC}" type="pres">
      <dgm:prSet presAssocID="{0BEEFCCE-6564-429E-AD4E-1FF357E4FC75}" presName="childNode" presStyleLbl="node1" presStyleIdx="2" presStyleCnt="3">
        <dgm:presLayoutVars>
          <dgm:bulletEnabled val="1"/>
        </dgm:presLayoutVars>
      </dgm:prSet>
      <dgm:spPr/>
    </dgm:pt>
    <dgm:pt modelId="{DBA1ECA2-C939-49D4-B45A-B11730A55D01}" type="pres">
      <dgm:prSet presAssocID="{0BEEFCCE-6564-429E-AD4E-1FF357E4FC75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256DEE02-BB16-40C2-A014-F46CAC0A9E88}" srcId="{79633A39-F9D1-47A4-9AE1-510DF57C5F85}" destId="{5E6CADD0-E9E3-4083-9C84-540610798AC9}" srcOrd="1" destOrd="0" parTransId="{59FE746B-FB86-4F85-8BB2-6D4DE3CA24B0}" sibTransId="{D55528D3-550B-43BB-AE2E-FF2A69027F38}"/>
    <dgm:cxn modelId="{50518705-8662-4AEE-BCD4-3962481D7CE5}" srcId="{346E32EF-C120-4BF2-83ED-7D511CAC85B3}" destId="{AEFF14EA-C957-418A-A53C-59BAE8B7DE14}" srcOrd="2" destOrd="0" parTransId="{7361A448-272F-49A8-90C8-E45F17717308}" sibTransId="{3E591850-5BB2-4EAA-BFE1-04A207577D10}"/>
    <dgm:cxn modelId="{0AC6E10D-FAA1-40CB-8E14-9A5795DAB87F}" type="presOf" srcId="{07EF6F8A-E0BD-494C-A109-57ED98FBC5A7}" destId="{66105098-3B1D-4CBF-87FB-38B62FB4BFDC}" srcOrd="0" destOrd="2" presId="urn:microsoft.com/office/officeart/2005/8/layout/hList2"/>
    <dgm:cxn modelId="{D19E5C0E-9484-45BA-96B9-B86468D30225}" srcId="{79633A39-F9D1-47A4-9AE1-510DF57C5F85}" destId="{07267F3F-4049-41BC-8D7B-81E50B323C97}" srcOrd="4" destOrd="0" parTransId="{D3F4DC17-DE98-4F4D-8FF8-EFACECACC5D0}" sibTransId="{AF60B601-7E94-414C-BC6D-DC6CA26E43AF}"/>
    <dgm:cxn modelId="{4BB1021A-C79E-4A49-8BF3-39F0F04001B2}" srcId="{930E0439-01C0-4BD0-A0F7-21C5FA1C7D3D}" destId="{0BEEFCCE-6564-429E-AD4E-1FF357E4FC75}" srcOrd="2" destOrd="0" parTransId="{8C156252-98CA-4CE6-9330-027559806D63}" sibTransId="{8164811C-253B-47A1-9647-2B94632F7E07}"/>
    <dgm:cxn modelId="{4D307C1B-A243-4237-9C87-2C2C293629FE}" srcId="{930E0439-01C0-4BD0-A0F7-21C5FA1C7D3D}" destId="{79633A39-F9D1-47A4-9AE1-510DF57C5F85}" srcOrd="1" destOrd="0" parTransId="{6E14C154-E528-4AA9-8C25-5ACFDEE21258}" sibTransId="{BC08D894-CAC7-4AEE-92F6-88B63CA45A35}"/>
    <dgm:cxn modelId="{A49ABC1B-0A96-4B2B-A248-908F9C33B792}" type="presOf" srcId="{79633A39-F9D1-47A4-9AE1-510DF57C5F85}" destId="{441BA0A8-E180-43CF-B4F1-11AA238B6668}" srcOrd="0" destOrd="0" presId="urn:microsoft.com/office/officeart/2005/8/layout/hList2"/>
    <dgm:cxn modelId="{1DAB7D1E-CD86-467B-B684-E14A6B1FE832}" srcId="{346E32EF-C120-4BF2-83ED-7D511CAC85B3}" destId="{44D66353-7AE1-4113-9D81-93CF184EFE20}" srcOrd="1" destOrd="0" parTransId="{D0CB329D-94F0-4924-9479-7E1F9432BBD3}" sibTransId="{87654BA7-5065-4E13-BDCE-81B044CA5E89}"/>
    <dgm:cxn modelId="{070F7925-D07A-41CC-91BC-43479538929A}" srcId="{0BEEFCCE-6564-429E-AD4E-1FF357E4FC75}" destId="{C02BCDA8-5D98-4811-A94C-20BD1C5EF6C9}" srcOrd="3" destOrd="0" parTransId="{51D9A849-9A91-47AB-8FA3-C3426BFEB22E}" sibTransId="{330F1CAA-F89C-4208-8736-4D8EF430A5BB}"/>
    <dgm:cxn modelId="{91054B33-41DE-42A1-90E7-8B465946B9A9}" type="presOf" srcId="{5E6CADD0-E9E3-4083-9C84-540610798AC9}" destId="{30FF75B3-CE8D-47F0-991B-69801E45CFDA}" srcOrd="0" destOrd="1" presId="urn:microsoft.com/office/officeart/2005/8/layout/hList2"/>
    <dgm:cxn modelId="{E581C73B-E88E-47A3-9617-1EF3F97A1D88}" type="presOf" srcId="{F5C77A17-4A25-45DD-A3EE-CF4231EBC800}" destId="{66105098-3B1D-4CBF-87FB-38B62FB4BFDC}" srcOrd="0" destOrd="4" presId="urn:microsoft.com/office/officeart/2005/8/layout/hList2"/>
    <dgm:cxn modelId="{4CCA275B-C6AD-4239-9B04-28B34456C14F}" type="presOf" srcId="{346E32EF-C120-4BF2-83ED-7D511CAC85B3}" destId="{60514A2B-8A28-4608-A92B-47FB6F1A79E6}" srcOrd="0" destOrd="0" presId="urn:microsoft.com/office/officeart/2005/8/layout/hList2"/>
    <dgm:cxn modelId="{C357765F-EE92-420E-A496-E40133152BE4}" type="presOf" srcId="{C02BCDA8-5D98-4811-A94C-20BD1C5EF6C9}" destId="{66105098-3B1D-4CBF-87FB-38B62FB4BFDC}" srcOrd="0" destOrd="3" presId="urn:microsoft.com/office/officeart/2005/8/layout/hList2"/>
    <dgm:cxn modelId="{FE377A6A-6FFB-4A67-A0B9-BE51EBC0422F}" type="presOf" srcId="{930E0439-01C0-4BD0-A0F7-21C5FA1C7D3D}" destId="{1CCE2582-8142-464D-ABFD-82DFDB05A602}" srcOrd="0" destOrd="0" presId="urn:microsoft.com/office/officeart/2005/8/layout/hList2"/>
    <dgm:cxn modelId="{83AD8E4C-46CD-438B-A3DD-1D5507F8D66F}" srcId="{0BEEFCCE-6564-429E-AD4E-1FF357E4FC75}" destId="{99E8E204-7EB9-4C87-A702-5705DF70B444}" srcOrd="5" destOrd="0" parTransId="{52299DFD-E57C-480C-878D-8762E86123B7}" sibTransId="{191D7636-4FDA-4AF0-92BC-4F70E8B45098}"/>
    <dgm:cxn modelId="{B29DC76D-6542-4750-A06A-4E0ADF8926B5}" srcId="{0BEEFCCE-6564-429E-AD4E-1FF357E4FC75}" destId="{E58A6E2C-7C18-4DB6-B422-329994F7D41B}" srcOrd="0" destOrd="0" parTransId="{95221115-7748-4DEE-85DA-FB3F40D5C2B4}" sibTransId="{C9304B96-7885-4CEE-83DB-EC96B615ADEB}"/>
    <dgm:cxn modelId="{B2D6824E-50F8-4D7F-A1AA-7DCFA71E1720}" type="presOf" srcId="{799F7B63-7CFE-45AE-8DAE-55C9BD97C147}" destId="{66105098-3B1D-4CBF-87FB-38B62FB4BFDC}" srcOrd="0" destOrd="1" presId="urn:microsoft.com/office/officeart/2005/8/layout/hList2"/>
    <dgm:cxn modelId="{0270F56F-ECC0-4159-AAF9-95870B251DD5}" srcId="{79633A39-F9D1-47A4-9AE1-510DF57C5F85}" destId="{3AE3C109-B67D-402F-AE03-EC9849F7CA4F}" srcOrd="2" destOrd="0" parTransId="{3D7E66FC-0B79-44C7-80C9-4570807B2767}" sibTransId="{271923A5-01E7-471E-AABD-13FDC9D65251}"/>
    <dgm:cxn modelId="{26E01D70-AC34-4695-B5EB-9C402BC8FE7F}" type="presOf" srcId="{99E8E204-7EB9-4C87-A702-5705DF70B444}" destId="{66105098-3B1D-4CBF-87FB-38B62FB4BFDC}" srcOrd="0" destOrd="5" presId="urn:microsoft.com/office/officeart/2005/8/layout/hList2"/>
    <dgm:cxn modelId="{89862F50-B2CA-4C6E-96F4-BAE135091A46}" srcId="{0BEEFCCE-6564-429E-AD4E-1FF357E4FC75}" destId="{07EF6F8A-E0BD-494C-A109-57ED98FBC5A7}" srcOrd="2" destOrd="0" parTransId="{340DC264-A149-456C-8F64-BA86956979FF}" sibTransId="{D8D14444-0643-47BF-A6A2-8C5A1F0D46E4}"/>
    <dgm:cxn modelId="{43A2D572-8326-4E69-A763-6270661037CF}" srcId="{0BEEFCCE-6564-429E-AD4E-1FF357E4FC75}" destId="{F5C77A17-4A25-45DD-A3EE-CF4231EBC800}" srcOrd="4" destOrd="0" parTransId="{F4C0284F-EB28-41A3-A462-E038EE0A2774}" sibTransId="{B04E4EFE-A1BC-432D-913A-DFD6E0437E5C}"/>
    <dgm:cxn modelId="{25E58E75-9FAC-4C4B-A898-716DD35BE353}" type="presOf" srcId="{44D66353-7AE1-4113-9D81-93CF184EFE20}" destId="{433C5B51-7EB6-493E-87FB-76DC92F3095F}" srcOrd="0" destOrd="1" presId="urn:microsoft.com/office/officeart/2005/8/layout/hList2"/>
    <dgm:cxn modelId="{3E5BB881-0655-45A4-B1E5-CC684CE22B19}" type="presOf" srcId="{07267F3F-4049-41BC-8D7B-81E50B323C97}" destId="{30FF75B3-CE8D-47F0-991B-69801E45CFDA}" srcOrd="0" destOrd="4" presId="urn:microsoft.com/office/officeart/2005/8/layout/hList2"/>
    <dgm:cxn modelId="{194AE6A0-6ACE-42C9-966E-3F733848E8F3}" type="presOf" srcId="{3AE3C109-B67D-402F-AE03-EC9849F7CA4F}" destId="{30FF75B3-CE8D-47F0-991B-69801E45CFDA}" srcOrd="0" destOrd="2" presId="urn:microsoft.com/office/officeart/2005/8/layout/hList2"/>
    <dgm:cxn modelId="{7CC585A3-71B5-4E7B-9BCA-A76EBD3D2BC2}" type="presOf" srcId="{9DC0E871-988D-4BD4-BF7A-235771E985E6}" destId="{30FF75B3-CE8D-47F0-991B-69801E45CFDA}" srcOrd="0" destOrd="0" presId="urn:microsoft.com/office/officeart/2005/8/layout/hList2"/>
    <dgm:cxn modelId="{04A737A5-5104-4DB1-8658-D47BD2608D15}" type="presOf" srcId="{AEFF14EA-C957-418A-A53C-59BAE8B7DE14}" destId="{433C5B51-7EB6-493E-87FB-76DC92F3095F}" srcOrd="0" destOrd="2" presId="urn:microsoft.com/office/officeart/2005/8/layout/hList2"/>
    <dgm:cxn modelId="{B2DEC0AA-3417-4FC6-B300-A10B96389CA3}" type="presOf" srcId="{3E52F700-4F36-4472-B23F-3BC075504FAB}" destId="{30FF75B3-CE8D-47F0-991B-69801E45CFDA}" srcOrd="0" destOrd="3" presId="urn:microsoft.com/office/officeart/2005/8/layout/hList2"/>
    <dgm:cxn modelId="{784FC8B4-67BB-49BE-85FA-329AE5532D6B}" srcId="{79633A39-F9D1-47A4-9AE1-510DF57C5F85}" destId="{9DC0E871-988D-4BD4-BF7A-235771E985E6}" srcOrd="0" destOrd="0" parTransId="{5901B025-A6BF-463D-9AC0-5B38911650EC}" sibTransId="{B3959115-7C25-40F4-8191-3BD60B328D8D}"/>
    <dgm:cxn modelId="{6C34CCC1-F565-4A38-A382-8F3525B246EF}" srcId="{79633A39-F9D1-47A4-9AE1-510DF57C5F85}" destId="{3E52F700-4F36-4472-B23F-3BC075504FAB}" srcOrd="3" destOrd="0" parTransId="{7D21A914-D2ED-4BBB-A458-82788A753534}" sibTransId="{5D792099-A2FC-40DC-B4A6-C3073620F806}"/>
    <dgm:cxn modelId="{395B2BCB-6FB8-4D89-96A7-82ADF627115A}" type="presOf" srcId="{0BEEFCCE-6564-429E-AD4E-1FF357E4FC75}" destId="{DBA1ECA2-C939-49D4-B45A-B11730A55D01}" srcOrd="0" destOrd="0" presId="urn:microsoft.com/office/officeart/2005/8/layout/hList2"/>
    <dgm:cxn modelId="{D47728CD-B37B-4F53-B58C-1FBC3EF9C4D2}" srcId="{0BEEFCCE-6564-429E-AD4E-1FF357E4FC75}" destId="{799F7B63-7CFE-45AE-8DAE-55C9BD97C147}" srcOrd="1" destOrd="0" parTransId="{7AC0A8CB-C58B-4A34-AC3D-B3896FE98E65}" sibTransId="{5677A1AB-2280-4CDB-9F8B-C034A7CEC6F2}"/>
    <dgm:cxn modelId="{C50562D9-EC34-4396-9A34-394A1D97341C}" type="presOf" srcId="{FF460A84-7BD5-45F9-80F2-6CC4D7CD2C7F}" destId="{433C5B51-7EB6-493E-87FB-76DC92F3095F}" srcOrd="0" destOrd="0" presId="urn:microsoft.com/office/officeart/2005/8/layout/hList2"/>
    <dgm:cxn modelId="{E30311EA-4C09-4B7A-9F6D-6F5E26605914}" srcId="{346E32EF-C120-4BF2-83ED-7D511CAC85B3}" destId="{FF460A84-7BD5-45F9-80F2-6CC4D7CD2C7F}" srcOrd="0" destOrd="0" parTransId="{C01D41EC-2F27-4569-82FE-F3D4DBEA2FAF}" sibTransId="{A494AA1B-8D76-4D96-97D2-0A2102F9537C}"/>
    <dgm:cxn modelId="{9A7308F2-89A9-4E43-A366-90F5510C4EBE}" type="presOf" srcId="{E58A6E2C-7C18-4DB6-B422-329994F7D41B}" destId="{66105098-3B1D-4CBF-87FB-38B62FB4BFDC}" srcOrd="0" destOrd="0" presId="urn:microsoft.com/office/officeart/2005/8/layout/hList2"/>
    <dgm:cxn modelId="{921222F9-CF5E-4CB0-A754-730D865B828A}" srcId="{930E0439-01C0-4BD0-A0F7-21C5FA1C7D3D}" destId="{346E32EF-C120-4BF2-83ED-7D511CAC85B3}" srcOrd="0" destOrd="0" parTransId="{B7595401-13B6-4137-92F1-0EE146D23905}" sibTransId="{38AB0949-FB47-4073-8CCF-FD28C455E562}"/>
    <dgm:cxn modelId="{440F3111-5E7F-4CA8-A83B-47440AD43ECC}" type="presParOf" srcId="{1CCE2582-8142-464D-ABFD-82DFDB05A602}" destId="{BF7B10E8-07DB-4F53-83F1-1FDA65CD76F7}" srcOrd="0" destOrd="0" presId="urn:microsoft.com/office/officeart/2005/8/layout/hList2"/>
    <dgm:cxn modelId="{1D874DBC-A2FC-4EC0-BD03-F2D91A8B189B}" type="presParOf" srcId="{BF7B10E8-07DB-4F53-83F1-1FDA65CD76F7}" destId="{A297DCFA-19F6-4D86-9924-A6B33C0DBAA6}" srcOrd="0" destOrd="0" presId="urn:microsoft.com/office/officeart/2005/8/layout/hList2"/>
    <dgm:cxn modelId="{B4EFC59F-D3C1-4C18-97C8-9A7031D51D5B}" type="presParOf" srcId="{BF7B10E8-07DB-4F53-83F1-1FDA65CD76F7}" destId="{433C5B51-7EB6-493E-87FB-76DC92F3095F}" srcOrd="1" destOrd="0" presId="urn:microsoft.com/office/officeart/2005/8/layout/hList2"/>
    <dgm:cxn modelId="{63DA5DB4-FA22-4560-B802-CB88C8ECDFE8}" type="presParOf" srcId="{BF7B10E8-07DB-4F53-83F1-1FDA65CD76F7}" destId="{60514A2B-8A28-4608-A92B-47FB6F1A79E6}" srcOrd="2" destOrd="0" presId="urn:microsoft.com/office/officeart/2005/8/layout/hList2"/>
    <dgm:cxn modelId="{F8744E42-F0FF-473E-ACD4-0823F0F17C83}" type="presParOf" srcId="{1CCE2582-8142-464D-ABFD-82DFDB05A602}" destId="{7FCED4CA-D0AF-4966-9562-46D7A5A2C715}" srcOrd="1" destOrd="0" presId="urn:microsoft.com/office/officeart/2005/8/layout/hList2"/>
    <dgm:cxn modelId="{6AD9AAC5-B3C6-43C7-9E5D-18F98914FA45}" type="presParOf" srcId="{1CCE2582-8142-464D-ABFD-82DFDB05A602}" destId="{128D9017-10AF-499B-B2DC-53005839FACE}" srcOrd="2" destOrd="0" presId="urn:microsoft.com/office/officeart/2005/8/layout/hList2"/>
    <dgm:cxn modelId="{592EA069-CD24-48B4-9852-E51503DA0458}" type="presParOf" srcId="{128D9017-10AF-499B-B2DC-53005839FACE}" destId="{6A075862-10D2-415C-8B48-6CD8194D30E1}" srcOrd="0" destOrd="0" presId="urn:microsoft.com/office/officeart/2005/8/layout/hList2"/>
    <dgm:cxn modelId="{E4193543-F243-455E-A41F-5927FB431991}" type="presParOf" srcId="{128D9017-10AF-499B-B2DC-53005839FACE}" destId="{30FF75B3-CE8D-47F0-991B-69801E45CFDA}" srcOrd="1" destOrd="0" presId="urn:microsoft.com/office/officeart/2005/8/layout/hList2"/>
    <dgm:cxn modelId="{B264F7BD-E0BA-4FD3-807E-983B13AF7695}" type="presParOf" srcId="{128D9017-10AF-499B-B2DC-53005839FACE}" destId="{441BA0A8-E180-43CF-B4F1-11AA238B6668}" srcOrd="2" destOrd="0" presId="urn:microsoft.com/office/officeart/2005/8/layout/hList2"/>
    <dgm:cxn modelId="{DFEA2EA0-F090-41F7-A641-873DA005A8A6}" type="presParOf" srcId="{1CCE2582-8142-464D-ABFD-82DFDB05A602}" destId="{65C4971F-381B-4848-8F7A-112784249048}" srcOrd="3" destOrd="0" presId="urn:microsoft.com/office/officeart/2005/8/layout/hList2"/>
    <dgm:cxn modelId="{88173294-6A77-4E13-A045-5D5371FF9EF7}" type="presParOf" srcId="{1CCE2582-8142-464D-ABFD-82DFDB05A602}" destId="{AD6D4F94-FF91-48CF-B088-3C4CFFF76863}" srcOrd="4" destOrd="0" presId="urn:microsoft.com/office/officeart/2005/8/layout/hList2"/>
    <dgm:cxn modelId="{ED937FC6-ABFD-4222-9D49-18C5B6C832A8}" type="presParOf" srcId="{AD6D4F94-FF91-48CF-B088-3C4CFFF76863}" destId="{CB2E1E48-F3F0-4900-B7CC-7A99A571179F}" srcOrd="0" destOrd="0" presId="urn:microsoft.com/office/officeart/2005/8/layout/hList2"/>
    <dgm:cxn modelId="{49E6A425-6EC9-4A7F-AE3A-D86D1E2346FB}" type="presParOf" srcId="{AD6D4F94-FF91-48CF-B088-3C4CFFF76863}" destId="{66105098-3B1D-4CBF-87FB-38B62FB4BFDC}" srcOrd="1" destOrd="0" presId="urn:microsoft.com/office/officeart/2005/8/layout/hList2"/>
    <dgm:cxn modelId="{B6B5035E-816A-4CCA-BF05-146D1CD8697A}" type="presParOf" srcId="{AD6D4F94-FF91-48CF-B088-3C4CFFF76863}" destId="{DBA1ECA2-C939-49D4-B45A-B11730A55D0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52D9F4-15FE-4B94-96D2-9EBC2FA8588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pl-PL"/>
        </a:p>
      </dgm:t>
    </dgm:pt>
    <dgm:pt modelId="{89545871-48EA-4BA7-AFBA-434B16EB09D1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l-PL"/>
            <a:t>Skończyć studia wyższe z kierunkiem odpowiednim do świadczenia takich usług </a:t>
          </a:r>
        </a:p>
      </dgm:t>
    </dgm:pt>
    <dgm:pt modelId="{58DE6481-5F99-43FC-894C-49A981A566E1}" type="parTrans" cxnId="{33334383-345C-4447-89C3-61D4C2B8A529}">
      <dgm:prSet/>
      <dgm:spPr/>
      <dgm:t>
        <a:bodyPr/>
        <a:lstStyle/>
        <a:p>
          <a:endParaRPr lang="pl-PL"/>
        </a:p>
      </dgm:t>
    </dgm:pt>
    <dgm:pt modelId="{F62504FC-68D6-4DDB-8599-2864DABF40AE}" type="sibTrans" cxnId="{33334383-345C-4447-89C3-61D4C2B8A529}">
      <dgm:prSet/>
      <dgm:spPr/>
      <dgm:t>
        <a:bodyPr/>
        <a:lstStyle/>
        <a:p>
          <a:endParaRPr lang="pl-PL"/>
        </a:p>
      </dgm:t>
    </dgm:pt>
    <dgm:pt modelId="{5B8C0565-FDDF-4AF9-8468-867FC6E9AC4D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/>
            <a:t>Mogą być to: psychologia, dziennikarstwo, kulturoznawstwo, pedagogika, politologia, praca socjalna, profilaktyka społeczna czy socjologia.</a:t>
          </a:r>
        </a:p>
      </dgm:t>
    </dgm:pt>
    <dgm:pt modelId="{7E52872E-326B-4AD1-B5C8-CD204CFA7B1A}" type="parTrans" cxnId="{B479DE97-0C34-499B-9455-9B8FBA6C9090}">
      <dgm:prSet/>
      <dgm:spPr/>
      <dgm:t>
        <a:bodyPr/>
        <a:lstStyle/>
        <a:p>
          <a:endParaRPr lang="pl-PL"/>
        </a:p>
      </dgm:t>
    </dgm:pt>
    <dgm:pt modelId="{CED7A52B-9C8F-4E86-8125-A67F7CAAE597}" type="sibTrans" cxnId="{B479DE97-0C34-499B-9455-9B8FBA6C9090}">
      <dgm:prSet/>
      <dgm:spPr/>
      <dgm:t>
        <a:bodyPr/>
        <a:lstStyle/>
        <a:p>
          <a:endParaRPr lang="pl-PL"/>
        </a:p>
      </dgm:t>
    </dgm:pt>
    <dgm:pt modelId="{14B80159-C724-4086-A8B1-498EE18E3F16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l-PL"/>
            <a:t>Odbyć 70-godzinowy kurs przygotowawczy</a:t>
          </a:r>
        </a:p>
      </dgm:t>
    </dgm:pt>
    <dgm:pt modelId="{D88390B6-A96C-4040-AFF8-D89C9BD4625B}" type="parTrans" cxnId="{F9F16614-8A26-4A82-B2AA-815F22D30D50}">
      <dgm:prSet/>
      <dgm:spPr/>
      <dgm:t>
        <a:bodyPr/>
        <a:lstStyle/>
        <a:p>
          <a:endParaRPr lang="pl-PL"/>
        </a:p>
      </dgm:t>
    </dgm:pt>
    <dgm:pt modelId="{BDDCFDB0-7C35-427F-A1B1-35EC46F5016C}" type="sibTrans" cxnId="{F9F16614-8A26-4A82-B2AA-815F22D30D50}">
      <dgm:prSet/>
      <dgm:spPr/>
      <dgm:t>
        <a:bodyPr/>
        <a:lstStyle/>
        <a:p>
          <a:endParaRPr lang="pl-PL"/>
        </a:p>
      </dgm:t>
    </dgm:pt>
    <dgm:pt modelId="{D9252CE1-5C66-462C-B9FC-A56C4096FF5B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/>
            <a:t>15 godzin – zajęcia z metodyki pracy doradcy</a:t>
          </a:r>
        </a:p>
      </dgm:t>
    </dgm:pt>
    <dgm:pt modelId="{C4B13410-5839-4865-8A64-C7B1E38A1683}" type="parTrans" cxnId="{BF683607-CBEB-4E07-9736-1D93AFF492B7}">
      <dgm:prSet/>
      <dgm:spPr/>
      <dgm:t>
        <a:bodyPr/>
        <a:lstStyle/>
        <a:p>
          <a:endParaRPr lang="pl-PL"/>
        </a:p>
      </dgm:t>
    </dgm:pt>
    <dgm:pt modelId="{0012F479-4D4F-41EB-9434-5C64ABC4B528}" type="sibTrans" cxnId="{BF683607-CBEB-4E07-9736-1D93AFF492B7}">
      <dgm:prSet/>
      <dgm:spPr/>
      <dgm:t>
        <a:bodyPr/>
        <a:lstStyle/>
        <a:p>
          <a:endParaRPr lang="pl-PL"/>
        </a:p>
      </dgm:t>
    </dgm:pt>
    <dgm:pt modelId="{D3EC65DA-1B8B-4510-BAEA-92D345B89E60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l-PL"/>
            <a:t>Zdać egzamin dający uprawnienia do wykonywania pracy doradcy obywatelskiego </a:t>
          </a:r>
        </a:p>
      </dgm:t>
    </dgm:pt>
    <dgm:pt modelId="{3EB05A22-2B5D-4884-A490-08ADBFCD714F}" type="parTrans" cxnId="{3C43B039-8814-4D04-A281-E17E0A69913F}">
      <dgm:prSet/>
      <dgm:spPr/>
      <dgm:t>
        <a:bodyPr/>
        <a:lstStyle/>
        <a:p>
          <a:endParaRPr lang="pl-PL"/>
        </a:p>
      </dgm:t>
    </dgm:pt>
    <dgm:pt modelId="{C124FDF3-28EB-4742-9BC4-3B03FB2CAD26}" type="sibTrans" cxnId="{3C43B039-8814-4D04-A281-E17E0A69913F}">
      <dgm:prSet/>
      <dgm:spPr/>
      <dgm:t>
        <a:bodyPr/>
        <a:lstStyle/>
        <a:p>
          <a:endParaRPr lang="pl-PL"/>
        </a:p>
      </dgm:t>
    </dgm:pt>
    <dgm:pt modelId="{88763E91-8B47-4E89-A85F-1547BAC0A5A2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/>
            <a:t>20 godzin- zagadnienia związane z poradnictwem osób zadłużonych </a:t>
          </a:r>
        </a:p>
      </dgm:t>
    </dgm:pt>
    <dgm:pt modelId="{648C99A4-D1E6-431B-9F6B-67678FF3247F}" type="parTrans" cxnId="{C4F5FAD7-87F8-4748-A037-99D6A1FDBD8C}">
      <dgm:prSet/>
      <dgm:spPr/>
      <dgm:t>
        <a:bodyPr/>
        <a:lstStyle/>
        <a:p>
          <a:endParaRPr lang="pl-PL"/>
        </a:p>
      </dgm:t>
    </dgm:pt>
    <dgm:pt modelId="{16A31B5A-5B18-4623-8129-20D6F7D89309}" type="sibTrans" cxnId="{C4F5FAD7-87F8-4748-A037-99D6A1FDBD8C}">
      <dgm:prSet/>
      <dgm:spPr/>
      <dgm:t>
        <a:bodyPr/>
        <a:lstStyle/>
        <a:p>
          <a:endParaRPr lang="pl-PL"/>
        </a:p>
      </dgm:t>
    </dgm:pt>
    <dgm:pt modelId="{52653894-DEEE-4E6F-84B3-F3A3604DEA25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/>
            <a:t>35 godzin szkolenia merytorycznego może zostać poświęcone tematyce zabezpieczenia społecznego, spraw mieszkaniowych, dziedziczenia, własności oraz różnych dziedzin prawa </a:t>
          </a:r>
        </a:p>
      </dgm:t>
    </dgm:pt>
    <dgm:pt modelId="{54522848-E48C-4943-9455-394CAD6EA3E5}" type="parTrans" cxnId="{33A7667D-A314-4753-90C2-2F9F4A81DA15}">
      <dgm:prSet/>
      <dgm:spPr/>
      <dgm:t>
        <a:bodyPr/>
        <a:lstStyle/>
        <a:p>
          <a:endParaRPr lang="pl-PL"/>
        </a:p>
      </dgm:t>
    </dgm:pt>
    <dgm:pt modelId="{2C6C41BD-8975-44AB-8681-6001FF1FDC86}" type="sibTrans" cxnId="{33A7667D-A314-4753-90C2-2F9F4A81DA15}">
      <dgm:prSet/>
      <dgm:spPr/>
      <dgm:t>
        <a:bodyPr/>
        <a:lstStyle/>
        <a:p>
          <a:endParaRPr lang="pl-PL"/>
        </a:p>
      </dgm:t>
    </dgm:pt>
    <dgm:pt modelId="{AA45F540-7560-444D-8D12-05A4492C47F5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Otrzymuje się zaświadczenie potwierdzające naszą wiedzę i umiejętności </a:t>
          </a:r>
        </a:p>
      </dgm:t>
    </dgm:pt>
    <dgm:pt modelId="{2ABEBB03-3A9D-4B5D-88C3-C5B6AF785C7B}" type="sibTrans" cxnId="{09F71B80-BCDA-425F-9369-587DCF0B59D6}">
      <dgm:prSet/>
      <dgm:spPr/>
      <dgm:t>
        <a:bodyPr/>
        <a:lstStyle/>
        <a:p>
          <a:endParaRPr lang="pl-PL"/>
        </a:p>
      </dgm:t>
    </dgm:pt>
    <dgm:pt modelId="{94F556BF-C039-41DA-A2FB-4E259DB9DDE5}" type="parTrans" cxnId="{09F71B80-BCDA-425F-9369-587DCF0B59D6}">
      <dgm:prSet/>
      <dgm:spPr/>
      <dgm:t>
        <a:bodyPr/>
        <a:lstStyle/>
        <a:p>
          <a:endParaRPr lang="pl-PL"/>
        </a:p>
      </dgm:t>
    </dgm:pt>
    <dgm:pt modelId="{37FE9536-32E9-4C5E-86DE-6F6498DB80FF}" type="pres">
      <dgm:prSet presAssocID="{D052D9F4-15FE-4B94-96D2-9EBC2FA85881}" presName="root" presStyleCnt="0">
        <dgm:presLayoutVars>
          <dgm:dir/>
          <dgm:resizeHandles val="exact"/>
        </dgm:presLayoutVars>
      </dgm:prSet>
      <dgm:spPr/>
    </dgm:pt>
    <dgm:pt modelId="{58359B69-FF95-485B-8AAC-13E3164D3E8D}" type="pres">
      <dgm:prSet presAssocID="{89545871-48EA-4BA7-AFBA-434B16EB09D1}" presName="compNode" presStyleCnt="0"/>
      <dgm:spPr/>
    </dgm:pt>
    <dgm:pt modelId="{7D029DD1-60AE-4715-A99C-0A17BE782536}" type="pres">
      <dgm:prSet presAssocID="{89545871-48EA-4BA7-AFBA-434B16EB09D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siążki"/>
        </a:ext>
      </dgm:extLst>
    </dgm:pt>
    <dgm:pt modelId="{6F0CD290-B9C9-46D3-A871-BA4930903331}" type="pres">
      <dgm:prSet presAssocID="{89545871-48EA-4BA7-AFBA-434B16EB09D1}" presName="iconSpace" presStyleCnt="0"/>
      <dgm:spPr/>
    </dgm:pt>
    <dgm:pt modelId="{EB0EB4A8-F9CF-465C-BE45-228A5A45E254}" type="pres">
      <dgm:prSet presAssocID="{89545871-48EA-4BA7-AFBA-434B16EB09D1}" presName="parTx" presStyleLbl="revTx" presStyleIdx="0" presStyleCnt="6">
        <dgm:presLayoutVars>
          <dgm:chMax val="0"/>
          <dgm:chPref val="0"/>
        </dgm:presLayoutVars>
      </dgm:prSet>
      <dgm:spPr/>
    </dgm:pt>
    <dgm:pt modelId="{1AE85F2E-7D66-4EBE-9630-08B746917B55}" type="pres">
      <dgm:prSet presAssocID="{89545871-48EA-4BA7-AFBA-434B16EB09D1}" presName="txSpace" presStyleCnt="0"/>
      <dgm:spPr/>
    </dgm:pt>
    <dgm:pt modelId="{B49C315C-266E-4739-AE62-02FC3D62CDC8}" type="pres">
      <dgm:prSet presAssocID="{89545871-48EA-4BA7-AFBA-434B16EB09D1}" presName="desTx" presStyleLbl="revTx" presStyleIdx="1" presStyleCnt="6">
        <dgm:presLayoutVars/>
      </dgm:prSet>
      <dgm:spPr/>
    </dgm:pt>
    <dgm:pt modelId="{A2F40880-83EA-4D8F-B19D-75D60E6E10F2}" type="pres">
      <dgm:prSet presAssocID="{F62504FC-68D6-4DDB-8599-2864DABF40AE}" presName="sibTrans" presStyleCnt="0"/>
      <dgm:spPr/>
    </dgm:pt>
    <dgm:pt modelId="{68C235FB-7AEC-428F-8D58-5E3344FB30FB}" type="pres">
      <dgm:prSet presAssocID="{14B80159-C724-4086-A8B1-498EE18E3F16}" presName="compNode" presStyleCnt="0"/>
      <dgm:spPr/>
    </dgm:pt>
    <dgm:pt modelId="{42C20859-CA9E-4EA0-BE67-48A8C9B03A91}" type="pres">
      <dgm:prSet presAssocID="{14B80159-C724-4086-A8B1-498EE18E3F1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egar"/>
        </a:ext>
      </dgm:extLst>
    </dgm:pt>
    <dgm:pt modelId="{BC9A1C6D-9F47-41E0-8501-0DF75D200D4C}" type="pres">
      <dgm:prSet presAssocID="{14B80159-C724-4086-A8B1-498EE18E3F16}" presName="iconSpace" presStyleCnt="0"/>
      <dgm:spPr/>
    </dgm:pt>
    <dgm:pt modelId="{2189C43F-E12F-43D7-90ED-783E6BC84016}" type="pres">
      <dgm:prSet presAssocID="{14B80159-C724-4086-A8B1-498EE18E3F16}" presName="parTx" presStyleLbl="revTx" presStyleIdx="2" presStyleCnt="6">
        <dgm:presLayoutVars>
          <dgm:chMax val="0"/>
          <dgm:chPref val="0"/>
        </dgm:presLayoutVars>
      </dgm:prSet>
      <dgm:spPr/>
    </dgm:pt>
    <dgm:pt modelId="{0CA8ABC3-5876-48B1-835E-86BEB2B3E639}" type="pres">
      <dgm:prSet presAssocID="{14B80159-C724-4086-A8B1-498EE18E3F16}" presName="txSpace" presStyleCnt="0"/>
      <dgm:spPr/>
    </dgm:pt>
    <dgm:pt modelId="{54267D8D-698F-4583-9996-5889AEC1A06C}" type="pres">
      <dgm:prSet presAssocID="{14B80159-C724-4086-A8B1-498EE18E3F16}" presName="desTx" presStyleLbl="revTx" presStyleIdx="3" presStyleCnt="6">
        <dgm:presLayoutVars/>
      </dgm:prSet>
      <dgm:spPr/>
    </dgm:pt>
    <dgm:pt modelId="{B76B8DF5-36C9-44F8-8F51-76E33B8481F7}" type="pres">
      <dgm:prSet presAssocID="{BDDCFDB0-7C35-427F-A1B1-35EC46F5016C}" presName="sibTrans" presStyleCnt="0"/>
      <dgm:spPr/>
    </dgm:pt>
    <dgm:pt modelId="{8FB246A3-83D5-41CA-9A7E-ED64A4A119F0}" type="pres">
      <dgm:prSet presAssocID="{D3EC65DA-1B8B-4510-BAEA-92D345B89E60}" presName="compNode" presStyleCnt="0"/>
      <dgm:spPr/>
    </dgm:pt>
    <dgm:pt modelId="{FE62FE3A-8E44-406D-9DAD-9ADAD2CE0C61}" type="pres">
      <dgm:prSet presAssocID="{D3EC65DA-1B8B-4510-BAEA-92D345B89E6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yplom"/>
        </a:ext>
      </dgm:extLst>
    </dgm:pt>
    <dgm:pt modelId="{168EB32E-ED0F-4DBB-991E-3FA981F290BD}" type="pres">
      <dgm:prSet presAssocID="{D3EC65DA-1B8B-4510-BAEA-92D345B89E60}" presName="iconSpace" presStyleCnt="0"/>
      <dgm:spPr/>
    </dgm:pt>
    <dgm:pt modelId="{540063DE-D2C5-47D1-BF45-AAB5FC28F2A6}" type="pres">
      <dgm:prSet presAssocID="{D3EC65DA-1B8B-4510-BAEA-92D345B89E60}" presName="parTx" presStyleLbl="revTx" presStyleIdx="4" presStyleCnt="6">
        <dgm:presLayoutVars>
          <dgm:chMax val="0"/>
          <dgm:chPref val="0"/>
        </dgm:presLayoutVars>
      </dgm:prSet>
      <dgm:spPr/>
    </dgm:pt>
    <dgm:pt modelId="{ABDC5423-F78B-4B40-A4C7-9816AB14499D}" type="pres">
      <dgm:prSet presAssocID="{D3EC65DA-1B8B-4510-BAEA-92D345B89E60}" presName="txSpace" presStyleCnt="0"/>
      <dgm:spPr/>
    </dgm:pt>
    <dgm:pt modelId="{2D13B1D3-781E-4AFF-898A-52A24745C7EF}" type="pres">
      <dgm:prSet presAssocID="{D3EC65DA-1B8B-4510-BAEA-92D345B89E60}" presName="desTx" presStyleLbl="revTx" presStyleIdx="5" presStyleCnt="6">
        <dgm:presLayoutVars/>
      </dgm:prSet>
      <dgm:spPr/>
    </dgm:pt>
  </dgm:ptLst>
  <dgm:cxnLst>
    <dgm:cxn modelId="{BF683607-CBEB-4E07-9736-1D93AFF492B7}" srcId="{14B80159-C724-4086-A8B1-498EE18E3F16}" destId="{D9252CE1-5C66-462C-B9FC-A56C4096FF5B}" srcOrd="0" destOrd="0" parTransId="{C4B13410-5839-4865-8A64-C7B1E38A1683}" sibTransId="{0012F479-4D4F-41EB-9434-5C64ABC4B528}"/>
    <dgm:cxn modelId="{F9F16614-8A26-4A82-B2AA-815F22D30D50}" srcId="{D052D9F4-15FE-4B94-96D2-9EBC2FA85881}" destId="{14B80159-C724-4086-A8B1-498EE18E3F16}" srcOrd="1" destOrd="0" parTransId="{D88390B6-A96C-4040-AFF8-D89C9BD4625B}" sibTransId="{BDDCFDB0-7C35-427F-A1B1-35EC46F5016C}"/>
    <dgm:cxn modelId="{618E591E-1D31-4317-BE17-690ACEE7F92E}" type="presOf" srcId="{D9252CE1-5C66-462C-B9FC-A56C4096FF5B}" destId="{54267D8D-698F-4583-9996-5889AEC1A06C}" srcOrd="0" destOrd="0" presId="urn:microsoft.com/office/officeart/2018/5/layout/CenteredIconLabelDescriptionList"/>
    <dgm:cxn modelId="{7E7A3C2F-8607-4951-89F6-CB67AD0BDED9}" type="presOf" srcId="{D3EC65DA-1B8B-4510-BAEA-92D345B89E60}" destId="{540063DE-D2C5-47D1-BF45-AAB5FC28F2A6}" srcOrd="0" destOrd="0" presId="urn:microsoft.com/office/officeart/2018/5/layout/CenteredIconLabelDescriptionList"/>
    <dgm:cxn modelId="{3C43B039-8814-4D04-A281-E17E0A69913F}" srcId="{D052D9F4-15FE-4B94-96D2-9EBC2FA85881}" destId="{D3EC65DA-1B8B-4510-BAEA-92D345B89E60}" srcOrd="2" destOrd="0" parTransId="{3EB05A22-2B5D-4884-A490-08ADBFCD714F}" sibTransId="{C124FDF3-28EB-4742-9BC4-3B03FB2CAD26}"/>
    <dgm:cxn modelId="{FE76F251-11A0-4B02-B8FB-0675869F6ED7}" type="presOf" srcId="{89545871-48EA-4BA7-AFBA-434B16EB09D1}" destId="{EB0EB4A8-F9CF-465C-BE45-228A5A45E254}" srcOrd="0" destOrd="0" presId="urn:microsoft.com/office/officeart/2018/5/layout/CenteredIconLabelDescriptionList"/>
    <dgm:cxn modelId="{33A7667D-A314-4753-90C2-2F9F4A81DA15}" srcId="{14B80159-C724-4086-A8B1-498EE18E3F16}" destId="{52653894-DEEE-4E6F-84B3-F3A3604DEA25}" srcOrd="2" destOrd="0" parTransId="{54522848-E48C-4943-9455-394CAD6EA3E5}" sibTransId="{2C6C41BD-8975-44AB-8681-6001FF1FDC86}"/>
    <dgm:cxn modelId="{09F71B80-BCDA-425F-9369-587DCF0B59D6}" srcId="{D3EC65DA-1B8B-4510-BAEA-92D345B89E60}" destId="{AA45F540-7560-444D-8D12-05A4492C47F5}" srcOrd="0" destOrd="0" parTransId="{94F556BF-C039-41DA-A2FB-4E259DB9DDE5}" sibTransId="{2ABEBB03-3A9D-4B5D-88C3-C5B6AF785C7B}"/>
    <dgm:cxn modelId="{33334383-345C-4447-89C3-61D4C2B8A529}" srcId="{D052D9F4-15FE-4B94-96D2-9EBC2FA85881}" destId="{89545871-48EA-4BA7-AFBA-434B16EB09D1}" srcOrd="0" destOrd="0" parTransId="{58DE6481-5F99-43FC-894C-49A981A566E1}" sibTransId="{F62504FC-68D6-4DDB-8599-2864DABF40AE}"/>
    <dgm:cxn modelId="{F0DD018B-20F5-4032-BF4F-04EE2C9FEBF8}" type="presOf" srcId="{88763E91-8B47-4E89-A85F-1547BAC0A5A2}" destId="{54267D8D-698F-4583-9996-5889AEC1A06C}" srcOrd="0" destOrd="1" presId="urn:microsoft.com/office/officeart/2018/5/layout/CenteredIconLabelDescriptionList"/>
    <dgm:cxn modelId="{BC40B890-B91A-4F58-8AF2-071953480E58}" type="presOf" srcId="{5B8C0565-FDDF-4AF9-8468-867FC6E9AC4D}" destId="{B49C315C-266E-4739-AE62-02FC3D62CDC8}" srcOrd="0" destOrd="0" presId="urn:microsoft.com/office/officeart/2018/5/layout/CenteredIconLabelDescriptionList"/>
    <dgm:cxn modelId="{B479DE97-0C34-499B-9455-9B8FBA6C9090}" srcId="{89545871-48EA-4BA7-AFBA-434B16EB09D1}" destId="{5B8C0565-FDDF-4AF9-8468-867FC6E9AC4D}" srcOrd="0" destOrd="0" parTransId="{7E52872E-326B-4AD1-B5C8-CD204CFA7B1A}" sibTransId="{CED7A52B-9C8F-4E86-8125-A67F7CAAE597}"/>
    <dgm:cxn modelId="{7FDF3DC0-B806-455C-8F32-09F05EB2FB27}" type="presOf" srcId="{D052D9F4-15FE-4B94-96D2-9EBC2FA85881}" destId="{37FE9536-32E9-4C5E-86DE-6F6498DB80FF}" srcOrd="0" destOrd="0" presId="urn:microsoft.com/office/officeart/2018/5/layout/CenteredIconLabelDescriptionList"/>
    <dgm:cxn modelId="{3FB377C5-8676-412C-89B5-2DF1D77B94D3}" type="presOf" srcId="{52653894-DEEE-4E6F-84B3-F3A3604DEA25}" destId="{54267D8D-698F-4583-9996-5889AEC1A06C}" srcOrd="0" destOrd="2" presId="urn:microsoft.com/office/officeart/2018/5/layout/CenteredIconLabelDescriptionList"/>
    <dgm:cxn modelId="{C4F5FAD7-87F8-4748-A037-99D6A1FDBD8C}" srcId="{14B80159-C724-4086-A8B1-498EE18E3F16}" destId="{88763E91-8B47-4E89-A85F-1547BAC0A5A2}" srcOrd="1" destOrd="0" parTransId="{648C99A4-D1E6-431B-9F6B-67678FF3247F}" sibTransId="{16A31B5A-5B18-4623-8129-20D6F7D89309}"/>
    <dgm:cxn modelId="{2B9B5BFA-DB36-44F4-BEFA-A7CE967248DD}" type="presOf" srcId="{AA45F540-7560-444D-8D12-05A4492C47F5}" destId="{2D13B1D3-781E-4AFF-898A-52A24745C7EF}" srcOrd="0" destOrd="0" presId="urn:microsoft.com/office/officeart/2018/5/layout/CenteredIconLabelDescriptionList"/>
    <dgm:cxn modelId="{009BC7FD-4432-4476-B715-44810FC7B183}" type="presOf" srcId="{14B80159-C724-4086-A8B1-498EE18E3F16}" destId="{2189C43F-E12F-43D7-90ED-783E6BC84016}" srcOrd="0" destOrd="0" presId="urn:microsoft.com/office/officeart/2018/5/layout/CenteredIconLabelDescriptionList"/>
    <dgm:cxn modelId="{178120CB-63D1-4A51-99DC-D624881D4915}" type="presParOf" srcId="{37FE9536-32E9-4C5E-86DE-6F6498DB80FF}" destId="{58359B69-FF95-485B-8AAC-13E3164D3E8D}" srcOrd="0" destOrd="0" presId="urn:microsoft.com/office/officeart/2018/5/layout/CenteredIconLabelDescriptionList"/>
    <dgm:cxn modelId="{24CA5DFB-F9D7-4A77-B3E2-509F50D76DF1}" type="presParOf" srcId="{58359B69-FF95-485B-8AAC-13E3164D3E8D}" destId="{7D029DD1-60AE-4715-A99C-0A17BE782536}" srcOrd="0" destOrd="0" presId="urn:microsoft.com/office/officeart/2018/5/layout/CenteredIconLabelDescriptionList"/>
    <dgm:cxn modelId="{5A7A741C-9B1D-48AA-BB33-3363DF15F1AC}" type="presParOf" srcId="{58359B69-FF95-485B-8AAC-13E3164D3E8D}" destId="{6F0CD290-B9C9-46D3-A871-BA4930903331}" srcOrd="1" destOrd="0" presId="urn:microsoft.com/office/officeart/2018/5/layout/CenteredIconLabelDescriptionList"/>
    <dgm:cxn modelId="{350667F6-0365-430C-A88D-EC0BC85A6BFB}" type="presParOf" srcId="{58359B69-FF95-485B-8AAC-13E3164D3E8D}" destId="{EB0EB4A8-F9CF-465C-BE45-228A5A45E254}" srcOrd="2" destOrd="0" presId="urn:microsoft.com/office/officeart/2018/5/layout/CenteredIconLabelDescriptionList"/>
    <dgm:cxn modelId="{D767D5A6-4376-4E33-8AC0-2173CA9CB987}" type="presParOf" srcId="{58359B69-FF95-485B-8AAC-13E3164D3E8D}" destId="{1AE85F2E-7D66-4EBE-9630-08B746917B55}" srcOrd="3" destOrd="0" presId="urn:microsoft.com/office/officeart/2018/5/layout/CenteredIconLabelDescriptionList"/>
    <dgm:cxn modelId="{80007919-1E04-496E-80F5-03B6FF8F560B}" type="presParOf" srcId="{58359B69-FF95-485B-8AAC-13E3164D3E8D}" destId="{B49C315C-266E-4739-AE62-02FC3D62CDC8}" srcOrd="4" destOrd="0" presId="urn:microsoft.com/office/officeart/2018/5/layout/CenteredIconLabelDescriptionList"/>
    <dgm:cxn modelId="{FE4383A5-5122-4A79-B77D-17799761ABD8}" type="presParOf" srcId="{37FE9536-32E9-4C5E-86DE-6F6498DB80FF}" destId="{A2F40880-83EA-4D8F-B19D-75D60E6E10F2}" srcOrd="1" destOrd="0" presId="urn:microsoft.com/office/officeart/2018/5/layout/CenteredIconLabelDescriptionList"/>
    <dgm:cxn modelId="{15FDCB89-4347-45E1-9FC3-1F0CC8D8D4C8}" type="presParOf" srcId="{37FE9536-32E9-4C5E-86DE-6F6498DB80FF}" destId="{68C235FB-7AEC-428F-8D58-5E3344FB30FB}" srcOrd="2" destOrd="0" presId="urn:microsoft.com/office/officeart/2018/5/layout/CenteredIconLabelDescriptionList"/>
    <dgm:cxn modelId="{1980C899-14C8-4BDB-BBF5-4F135CDA4819}" type="presParOf" srcId="{68C235FB-7AEC-428F-8D58-5E3344FB30FB}" destId="{42C20859-CA9E-4EA0-BE67-48A8C9B03A91}" srcOrd="0" destOrd="0" presId="urn:microsoft.com/office/officeart/2018/5/layout/CenteredIconLabelDescriptionList"/>
    <dgm:cxn modelId="{B6D51F6F-F63F-45ED-8B57-CE1F0104F8EB}" type="presParOf" srcId="{68C235FB-7AEC-428F-8D58-5E3344FB30FB}" destId="{BC9A1C6D-9F47-41E0-8501-0DF75D200D4C}" srcOrd="1" destOrd="0" presId="urn:microsoft.com/office/officeart/2018/5/layout/CenteredIconLabelDescriptionList"/>
    <dgm:cxn modelId="{6144DFF1-7035-4888-84B4-A35F312BFCED}" type="presParOf" srcId="{68C235FB-7AEC-428F-8D58-5E3344FB30FB}" destId="{2189C43F-E12F-43D7-90ED-783E6BC84016}" srcOrd="2" destOrd="0" presId="urn:microsoft.com/office/officeart/2018/5/layout/CenteredIconLabelDescriptionList"/>
    <dgm:cxn modelId="{47627C2E-6B55-484C-9508-DB25B6D21527}" type="presParOf" srcId="{68C235FB-7AEC-428F-8D58-5E3344FB30FB}" destId="{0CA8ABC3-5876-48B1-835E-86BEB2B3E639}" srcOrd="3" destOrd="0" presId="urn:microsoft.com/office/officeart/2018/5/layout/CenteredIconLabelDescriptionList"/>
    <dgm:cxn modelId="{31B9287F-CFD7-42F5-B9F8-33FABC574834}" type="presParOf" srcId="{68C235FB-7AEC-428F-8D58-5E3344FB30FB}" destId="{54267D8D-698F-4583-9996-5889AEC1A06C}" srcOrd="4" destOrd="0" presId="urn:microsoft.com/office/officeart/2018/5/layout/CenteredIconLabelDescriptionList"/>
    <dgm:cxn modelId="{03DBA260-5D17-4686-B76E-7C34BA966080}" type="presParOf" srcId="{37FE9536-32E9-4C5E-86DE-6F6498DB80FF}" destId="{B76B8DF5-36C9-44F8-8F51-76E33B8481F7}" srcOrd="3" destOrd="0" presId="urn:microsoft.com/office/officeart/2018/5/layout/CenteredIconLabelDescriptionList"/>
    <dgm:cxn modelId="{66746B26-C321-4082-B22C-CBAABD9A2BC9}" type="presParOf" srcId="{37FE9536-32E9-4C5E-86DE-6F6498DB80FF}" destId="{8FB246A3-83D5-41CA-9A7E-ED64A4A119F0}" srcOrd="4" destOrd="0" presId="urn:microsoft.com/office/officeart/2018/5/layout/CenteredIconLabelDescriptionList"/>
    <dgm:cxn modelId="{B4594064-391F-4605-8B6E-446AAE6544D4}" type="presParOf" srcId="{8FB246A3-83D5-41CA-9A7E-ED64A4A119F0}" destId="{FE62FE3A-8E44-406D-9DAD-9ADAD2CE0C61}" srcOrd="0" destOrd="0" presId="urn:microsoft.com/office/officeart/2018/5/layout/CenteredIconLabelDescriptionList"/>
    <dgm:cxn modelId="{4124F854-E3CB-4CF9-9D4F-2C387ED0F058}" type="presParOf" srcId="{8FB246A3-83D5-41CA-9A7E-ED64A4A119F0}" destId="{168EB32E-ED0F-4DBB-991E-3FA981F290BD}" srcOrd="1" destOrd="0" presId="urn:microsoft.com/office/officeart/2018/5/layout/CenteredIconLabelDescriptionList"/>
    <dgm:cxn modelId="{47A29F02-1228-45D0-8521-7BD21BA048EC}" type="presParOf" srcId="{8FB246A3-83D5-41CA-9A7E-ED64A4A119F0}" destId="{540063DE-D2C5-47D1-BF45-AAB5FC28F2A6}" srcOrd="2" destOrd="0" presId="urn:microsoft.com/office/officeart/2018/5/layout/CenteredIconLabelDescriptionList"/>
    <dgm:cxn modelId="{D42C4E11-3ABA-4395-BA07-E4EE85B17A62}" type="presParOf" srcId="{8FB246A3-83D5-41CA-9A7E-ED64A4A119F0}" destId="{ABDC5423-F78B-4B40-A4C7-9816AB14499D}" srcOrd="3" destOrd="0" presId="urn:microsoft.com/office/officeart/2018/5/layout/CenteredIconLabelDescriptionList"/>
    <dgm:cxn modelId="{3932C14C-FCF3-488A-8E53-F1C3B98F4F48}" type="presParOf" srcId="{8FB246A3-83D5-41CA-9A7E-ED64A4A119F0}" destId="{2D13B1D3-781E-4AFF-898A-52A24745C7E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A7C959-80DC-42CC-B351-4CE24DF42D0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206E7C8-3D51-4F6E-8295-8F663598DFE5}">
      <dgm:prSet phldrT="[Tekst]"/>
      <dgm:spPr/>
      <dgm:t>
        <a:bodyPr/>
        <a:lstStyle/>
        <a:p>
          <a:r>
            <a:rPr lang="pl-PL" dirty="0"/>
            <a:t>Cała porada jest całkowicie anonimowa</a:t>
          </a:r>
        </a:p>
      </dgm:t>
    </dgm:pt>
    <dgm:pt modelId="{A16644AA-EA08-481A-962C-811C8001A6D0}" type="parTrans" cxnId="{900AFCAA-D550-4172-A1D2-DDEF490BA3B6}">
      <dgm:prSet/>
      <dgm:spPr/>
      <dgm:t>
        <a:bodyPr/>
        <a:lstStyle/>
        <a:p>
          <a:endParaRPr lang="pl-PL"/>
        </a:p>
      </dgm:t>
    </dgm:pt>
    <dgm:pt modelId="{9A24A286-1D1F-4031-982D-3D19CF96A3BD}" type="sibTrans" cxnId="{900AFCAA-D550-4172-A1D2-DDEF490BA3B6}">
      <dgm:prSet/>
      <dgm:spPr/>
      <dgm:t>
        <a:bodyPr/>
        <a:lstStyle/>
        <a:p>
          <a:endParaRPr lang="pl-PL"/>
        </a:p>
      </dgm:t>
    </dgm:pt>
    <dgm:pt modelId="{4C2DCF83-2A27-4688-9EE0-EEB111985715}">
      <dgm:prSet phldrT="[Tekst]"/>
      <dgm:spPr/>
      <dgm:t>
        <a:bodyPr/>
        <a:lstStyle/>
        <a:p>
          <a:r>
            <a:rPr lang="pl-PL" dirty="0"/>
            <a:t>Po podpisaniu oświadczenia jest one przechowywane w warunkach niedostępnych dla osób trzecich </a:t>
          </a:r>
        </a:p>
      </dgm:t>
    </dgm:pt>
    <dgm:pt modelId="{9DA2FD0C-4A5D-4273-BC4C-1FD6CE72F2CA}" type="parTrans" cxnId="{03404792-9E60-4AC1-9371-16E2F35F04D0}">
      <dgm:prSet/>
      <dgm:spPr/>
      <dgm:t>
        <a:bodyPr/>
        <a:lstStyle/>
        <a:p>
          <a:endParaRPr lang="pl-PL"/>
        </a:p>
      </dgm:t>
    </dgm:pt>
    <dgm:pt modelId="{FB7AF547-42F7-4322-B078-B21CDFC47427}" type="sibTrans" cxnId="{03404792-9E60-4AC1-9371-16E2F35F04D0}">
      <dgm:prSet/>
      <dgm:spPr/>
      <dgm:t>
        <a:bodyPr/>
        <a:lstStyle/>
        <a:p>
          <a:endParaRPr lang="pl-PL"/>
        </a:p>
      </dgm:t>
    </dgm:pt>
    <dgm:pt modelId="{E72E2845-277C-4084-8964-EEEB722C1AAF}">
      <dgm:prSet phldrT="[Tekst]"/>
      <dgm:spPr/>
      <dgm:t>
        <a:bodyPr/>
        <a:lstStyle/>
        <a:p>
          <a:r>
            <a:rPr lang="pl-PL" dirty="0"/>
            <a:t>Administratorem naszych danych osobowych zawartych w oświadczeniu jest starosta i przechowuje je on przez 3 lata od jego podpisania </a:t>
          </a:r>
        </a:p>
      </dgm:t>
    </dgm:pt>
    <dgm:pt modelId="{C6EE8A6E-243A-4CDB-B800-4693D724B4AE}" type="parTrans" cxnId="{64691FEC-A44C-4CF9-B853-01827F5583AD}">
      <dgm:prSet/>
      <dgm:spPr/>
      <dgm:t>
        <a:bodyPr/>
        <a:lstStyle/>
        <a:p>
          <a:endParaRPr lang="pl-PL"/>
        </a:p>
      </dgm:t>
    </dgm:pt>
    <dgm:pt modelId="{0690B3E2-4A8D-400B-B52E-AE5F8A322705}" type="sibTrans" cxnId="{64691FEC-A44C-4CF9-B853-01827F5583AD}">
      <dgm:prSet/>
      <dgm:spPr/>
      <dgm:t>
        <a:bodyPr/>
        <a:lstStyle/>
        <a:p>
          <a:endParaRPr lang="pl-PL"/>
        </a:p>
      </dgm:t>
    </dgm:pt>
    <dgm:pt modelId="{9DF1B601-04E1-4A2E-AAFB-2B09AAA5BEF3}" type="pres">
      <dgm:prSet presAssocID="{75A7C959-80DC-42CC-B351-4CE24DF42D0E}" presName="Name0" presStyleCnt="0">
        <dgm:presLayoutVars>
          <dgm:chMax val="7"/>
          <dgm:chPref val="7"/>
          <dgm:dir/>
        </dgm:presLayoutVars>
      </dgm:prSet>
      <dgm:spPr/>
    </dgm:pt>
    <dgm:pt modelId="{A02760CA-373C-46C1-9E8B-6F8EEAB5A6A6}" type="pres">
      <dgm:prSet presAssocID="{75A7C959-80DC-42CC-B351-4CE24DF42D0E}" presName="Name1" presStyleCnt="0"/>
      <dgm:spPr/>
    </dgm:pt>
    <dgm:pt modelId="{803B31F5-F70A-4E77-B9F0-B929A3EBA465}" type="pres">
      <dgm:prSet presAssocID="{75A7C959-80DC-42CC-B351-4CE24DF42D0E}" presName="cycle" presStyleCnt="0"/>
      <dgm:spPr/>
    </dgm:pt>
    <dgm:pt modelId="{C576346F-20B7-4AD4-A2A4-E5D53C6E5791}" type="pres">
      <dgm:prSet presAssocID="{75A7C959-80DC-42CC-B351-4CE24DF42D0E}" presName="srcNode" presStyleLbl="node1" presStyleIdx="0" presStyleCnt="3"/>
      <dgm:spPr/>
    </dgm:pt>
    <dgm:pt modelId="{EF3BF933-3DFC-43A6-B866-48E45611DEBB}" type="pres">
      <dgm:prSet presAssocID="{75A7C959-80DC-42CC-B351-4CE24DF42D0E}" presName="conn" presStyleLbl="parChTrans1D2" presStyleIdx="0" presStyleCnt="1"/>
      <dgm:spPr/>
    </dgm:pt>
    <dgm:pt modelId="{B458CD3A-61FA-4598-AFDF-EB00B3BCA44A}" type="pres">
      <dgm:prSet presAssocID="{75A7C959-80DC-42CC-B351-4CE24DF42D0E}" presName="extraNode" presStyleLbl="node1" presStyleIdx="0" presStyleCnt="3"/>
      <dgm:spPr/>
    </dgm:pt>
    <dgm:pt modelId="{2B979B8E-4A8D-4A47-83FE-F24D67B1B288}" type="pres">
      <dgm:prSet presAssocID="{75A7C959-80DC-42CC-B351-4CE24DF42D0E}" presName="dstNode" presStyleLbl="node1" presStyleIdx="0" presStyleCnt="3"/>
      <dgm:spPr/>
    </dgm:pt>
    <dgm:pt modelId="{2389AE4D-2CB1-48B1-ADE0-DBA7A6CC9112}" type="pres">
      <dgm:prSet presAssocID="{3206E7C8-3D51-4F6E-8295-8F663598DFE5}" presName="text_1" presStyleLbl="node1" presStyleIdx="0" presStyleCnt="3">
        <dgm:presLayoutVars>
          <dgm:bulletEnabled val="1"/>
        </dgm:presLayoutVars>
      </dgm:prSet>
      <dgm:spPr/>
    </dgm:pt>
    <dgm:pt modelId="{9A538407-45DD-4C30-8B12-52B817C95D39}" type="pres">
      <dgm:prSet presAssocID="{3206E7C8-3D51-4F6E-8295-8F663598DFE5}" presName="accent_1" presStyleCnt="0"/>
      <dgm:spPr/>
    </dgm:pt>
    <dgm:pt modelId="{20B65FBF-7053-4F18-8D71-21213994B692}" type="pres">
      <dgm:prSet presAssocID="{3206E7C8-3D51-4F6E-8295-8F663598DFE5}" presName="accentRepeatNode" presStyleLbl="solidFgAcc1" presStyleIdx="0" presStyleCnt="3"/>
      <dgm:spPr>
        <a:solidFill>
          <a:schemeClr val="bg1"/>
        </a:solidFill>
      </dgm:spPr>
    </dgm:pt>
    <dgm:pt modelId="{C38474DF-5018-46B3-AB04-32B05050E9D9}" type="pres">
      <dgm:prSet presAssocID="{4C2DCF83-2A27-4688-9EE0-EEB111985715}" presName="text_2" presStyleLbl="node1" presStyleIdx="1" presStyleCnt="3">
        <dgm:presLayoutVars>
          <dgm:bulletEnabled val="1"/>
        </dgm:presLayoutVars>
      </dgm:prSet>
      <dgm:spPr/>
    </dgm:pt>
    <dgm:pt modelId="{D7EC2BE0-582A-43E7-B5A9-AFA29E896943}" type="pres">
      <dgm:prSet presAssocID="{4C2DCF83-2A27-4688-9EE0-EEB111985715}" presName="accent_2" presStyleCnt="0"/>
      <dgm:spPr/>
    </dgm:pt>
    <dgm:pt modelId="{D955ADED-54AB-4954-A5A1-CF88DBEFE5B4}" type="pres">
      <dgm:prSet presAssocID="{4C2DCF83-2A27-4688-9EE0-EEB111985715}" presName="accentRepeatNode" presStyleLbl="solidFgAcc1" presStyleIdx="1" presStyleCnt="3"/>
      <dgm:spPr/>
    </dgm:pt>
    <dgm:pt modelId="{3ED1A6AE-B7D6-48B9-8BA7-3BC12D393C76}" type="pres">
      <dgm:prSet presAssocID="{E72E2845-277C-4084-8964-EEEB722C1AAF}" presName="text_3" presStyleLbl="node1" presStyleIdx="2" presStyleCnt="3" custLinFactNeighborX="-712" custLinFactNeighborY="-1722">
        <dgm:presLayoutVars>
          <dgm:bulletEnabled val="1"/>
        </dgm:presLayoutVars>
      </dgm:prSet>
      <dgm:spPr/>
    </dgm:pt>
    <dgm:pt modelId="{9FD7FBB6-8969-4A7B-AD42-B80A71A868FD}" type="pres">
      <dgm:prSet presAssocID="{E72E2845-277C-4084-8964-EEEB722C1AAF}" presName="accent_3" presStyleCnt="0"/>
      <dgm:spPr/>
    </dgm:pt>
    <dgm:pt modelId="{4A10A1DF-D320-470C-95A1-28387832C24D}" type="pres">
      <dgm:prSet presAssocID="{E72E2845-277C-4084-8964-EEEB722C1AAF}" presName="accentRepeatNode" presStyleLbl="solidFgAcc1" presStyleIdx="2" presStyleCnt="3"/>
      <dgm:spPr/>
    </dgm:pt>
  </dgm:ptLst>
  <dgm:cxnLst>
    <dgm:cxn modelId="{4BCE445A-6471-45E1-AF0A-A272300A3C4C}" type="presOf" srcId="{4C2DCF83-2A27-4688-9EE0-EEB111985715}" destId="{C38474DF-5018-46B3-AB04-32B05050E9D9}" srcOrd="0" destOrd="0" presId="urn:microsoft.com/office/officeart/2008/layout/VerticalCurvedList"/>
    <dgm:cxn modelId="{03404792-9E60-4AC1-9371-16E2F35F04D0}" srcId="{75A7C959-80DC-42CC-B351-4CE24DF42D0E}" destId="{4C2DCF83-2A27-4688-9EE0-EEB111985715}" srcOrd="1" destOrd="0" parTransId="{9DA2FD0C-4A5D-4273-BC4C-1FD6CE72F2CA}" sibTransId="{FB7AF547-42F7-4322-B078-B21CDFC47427}"/>
    <dgm:cxn modelId="{275A9B93-EFCA-44CA-BF92-0029A5BB7BC2}" type="presOf" srcId="{3206E7C8-3D51-4F6E-8295-8F663598DFE5}" destId="{2389AE4D-2CB1-48B1-ADE0-DBA7A6CC9112}" srcOrd="0" destOrd="0" presId="urn:microsoft.com/office/officeart/2008/layout/VerticalCurvedList"/>
    <dgm:cxn modelId="{C68C22A6-490B-4F09-88F4-27DEA61A1A7C}" type="presOf" srcId="{9A24A286-1D1F-4031-982D-3D19CF96A3BD}" destId="{EF3BF933-3DFC-43A6-B866-48E45611DEBB}" srcOrd="0" destOrd="0" presId="urn:microsoft.com/office/officeart/2008/layout/VerticalCurvedList"/>
    <dgm:cxn modelId="{19F985A7-0300-4CB4-B370-030039855A6A}" type="presOf" srcId="{E72E2845-277C-4084-8964-EEEB722C1AAF}" destId="{3ED1A6AE-B7D6-48B9-8BA7-3BC12D393C76}" srcOrd="0" destOrd="0" presId="urn:microsoft.com/office/officeart/2008/layout/VerticalCurvedList"/>
    <dgm:cxn modelId="{900AFCAA-D550-4172-A1D2-DDEF490BA3B6}" srcId="{75A7C959-80DC-42CC-B351-4CE24DF42D0E}" destId="{3206E7C8-3D51-4F6E-8295-8F663598DFE5}" srcOrd="0" destOrd="0" parTransId="{A16644AA-EA08-481A-962C-811C8001A6D0}" sibTransId="{9A24A286-1D1F-4031-982D-3D19CF96A3BD}"/>
    <dgm:cxn modelId="{64691FEC-A44C-4CF9-B853-01827F5583AD}" srcId="{75A7C959-80DC-42CC-B351-4CE24DF42D0E}" destId="{E72E2845-277C-4084-8964-EEEB722C1AAF}" srcOrd="2" destOrd="0" parTransId="{C6EE8A6E-243A-4CDB-B800-4693D724B4AE}" sibTransId="{0690B3E2-4A8D-400B-B52E-AE5F8A322705}"/>
    <dgm:cxn modelId="{5E1AF1F5-F162-4564-B120-F6BAFC20B5A8}" type="presOf" srcId="{75A7C959-80DC-42CC-B351-4CE24DF42D0E}" destId="{9DF1B601-04E1-4A2E-AAFB-2B09AAA5BEF3}" srcOrd="0" destOrd="0" presId="urn:microsoft.com/office/officeart/2008/layout/VerticalCurvedList"/>
    <dgm:cxn modelId="{DA9D4532-C5FB-4FB3-82A4-D59D5E3B4CB4}" type="presParOf" srcId="{9DF1B601-04E1-4A2E-AAFB-2B09AAA5BEF3}" destId="{A02760CA-373C-46C1-9E8B-6F8EEAB5A6A6}" srcOrd="0" destOrd="0" presId="urn:microsoft.com/office/officeart/2008/layout/VerticalCurvedList"/>
    <dgm:cxn modelId="{FEB33E3B-B358-4F44-A77B-BCB7614A79E0}" type="presParOf" srcId="{A02760CA-373C-46C1-9E8B-6F8EEAB5A6A6}" destId="{803B31F5-F70A-4E77-B9F0-B929A3EBA465}" srcOrd="0" destOrd="0" presId="urn:microsoft.com/office/officeart/2008/layout/VerticalCurvedList"/>
    <dgm:cxn modelId="{129DD64C-F5D5-4A85-A1EA-7CD50668B3D4}" type="presParOf" srcId="{803B31F5-F70A-4E77-B9F0-B929A3EBA465}" destId="{C576346F-20B7-4AD4-A2A4-E5D53C6E5791}" srcOrd="0" destOrd="0" presId="urn:microsoft.com/office/officeart/2008/layout/VerticalCurvedList"/>
    <dgm:cxn modelId="{7A50275B-B30E-4C72-B3C6-54B015B933AC}" type="presParOf" srcId="{803B31F5-F70A-4E77-B9F0-B929A3EBA465}" destId="{EF3BF933-3DFC-43A6-B866-48E45611DEBB}" srcOrd="1" destOrd="0" presId="urn:microsoft.com/office/officeart/2008/layout/VerticalCurvedList"/>
    <dgm:cxn modelId="{39FBAB14-9D3D-44C3-9909-F2C1C9F48B49}" type="presParOf" srcId="{803B31F5-F70A-4E77-B9F0-B929A3EBA465}" destId="{B458CD3A-61FA-4598-AFDF-EB00B3BCA44A}" srcOrd="2" destOrd="0" presId="urn:microsoft.com/office/officeart/2008/layout/VerticalCurvedList"/>
    <dgm:cxn modelId="{6B5C13AE-2CBB-4E17-8931-F43BE1E67860}" type="presParOf" srcId="{803B31F5-F70A-4E77-B9F0-B929A3EBA465}" destId="{2B979B8E-4A8D-4A47-83FE-F24D67B1B288}" srcOrd="3" destOrd="0" presId="urn:microsoft.com/office/officeart/2008/layout/VerticalCurvedList"/>
    <dgm:cxn modelId="{C079B716-1A18-49CF-8CBA-12AB1C9C763C}" type="presParOf" srcId="{A02760CA-373C-46C1-9E8B-6F8EEAB5A6A6}" destId="{2389AE4D-2CB1-48B1-ADE0-DBA7A6CC9112}" srcOrd="1" destOrd="0" presId="urn:microsoft.com/office/officeart/2008/layout/VerticalCurvedList"/>
    <dgm:cxn modelId="{98A993F9-0AEB-452D-AD56-BC13F90A9B5D}" type="presParOf" srcId="{A02760CA-373C-46C1-9E8B-6F8EEAB5A6A6}" destId="{9A538407-45DD-4C30-8B12-52B817C95D39}" srcOrd="2" destOrd="0" presId="urn:microsoft.com/office/officeart/2008/layout/VerticalCurvedList"/>
    <dgm:cxn modelId="{34A15222-D498-4FB2-836C-5B03EDCD8C48}" type="presParOf" srcId="{9A538407-45DD-4C30-8B12-52B817C95D39}" destId="{20B65FBF-7053-4F18-8D71-21213994B692}" srcOrd="0" destOrd="0" presId="urn:microsoft.com/office/officeart/2008/layout/VerticalCurvedList"/>
    <dgm:cxn modelId="{15B2D1E8-4192-4706-A69B-713A33506E91}" type="presParOf" srcId="{A02760CA-373C-46C1-9E8B-6F8EEAB5A6A6}" destId="{C38474DF-5018-46B3-AB04-32B05050E9D9}" srcOrd="3" destOrd="0" presId="urn:microsoft.com/office/officeart/2008/layout/VerticalCurvedList"/>
    <dgm:cxn modelId="{96F1F3C6-9E81-432C-8DD1-EE2A3D03C776}" type="presParOf" srcId="{A02760CA-373C-46C1-9E8B-6F8EEAB5A6A6}" destId="{D7EC2BE0-582A-43E7-B5A9-AFA29E896943}" srcOrd="4" destOrd="0" presId="urn:microsoft.com/office/officeart/2008/layout/VerticalCurvedList"/>
    <dgm:cxn modelId="{211E3DAB-D684-4754-B4C9-520483F170C9}" type="presParOf" srcId="{D7EC2BE0-582A-43E7-B5A9-AFA29E896943}" destId="{D955ADED-54AB-4954-A5A1-CF88DBEFE5B4}" srcOrd="0" destOrd="0" presId="urn:microsoft.com/office/officeart/2008/layout/VerticalCurvedList"/>
    <dgm:cxn modelId="{25D88FFD-D588-4078-834F-F8B7259B399A}" type="presParOf" srcId="{A02760CA-373C-46C1-9E8B-6F8EEAB5A6A6}" destId="{3ED1A6AE-B7D6-48B9-8BA7-3BC12D393C76}" srcOrd="5" destOrd="0" presId="urn:microsoft.com/office/officeart/2008/layout/VerticalCurvedList"/>
    <dgm:cxn modelId="{19CB4805-FE08-4458-A0AF-09B85A12A796}" type="presParOf" srcId="{A02760CA-373C-46C1-9E8B-6F8EEAB5A6A6}" destId="{9FD7FBB6-8969-4A7B-AD42-B80A71A868FD}" srcOrd="6" destOrd="0" presId="urn:microsoft.com/office/officeart/2008/layout/VerticalCurvedList"/>
    <dgm:cxn modelId="{506B35B2-9A23-4AD1-BAC8-1DD53D706CCC}" type="presParOf" srcId="{9FD7FBB6-8969-4A7B-AD42-B80A71A868FD}" destId="{4A10A1DF-D320-470C-95A1-28387832C2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5BE21-6963-4F40-8075-4C2A307EF4E8}">
      <dsp:nvSpPr>
        <dsp:cNvPr id="0" name=""/>
        <dsp:cNvSpPr/>
      </dsp:nvSpPr>
      <dsp:spPr>
        <a:xfrm>
          <a:off x="0" y="0"/>
          <a:ext cx="9784079" cy="126187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800" kern="1200" dirty="0"/>
            <a:t>Jak można się zapisać?</a:t>
          </a:r>
        </a:p>
      </dsp:txBody>
      <dsp:txXfrm>
        <a:off x="0" y="0"/>
        <a:ext cx="9784079" cy="1261872"/>
      </dsp:txXfrm>
    </dsp:sp>
    <dsp:sp modelId="{5205742F-DF19-4DAB-A3A0-96A103271446}">
      <dsp:nvSpPr>
        <dsp:cNvPr id="0" name=""/>
        <dsp:cNvSpPr/>
      </dsp:nvSpPr>
      <dsp:spPr>
        <a:xfrm>
          <a:off x="4777" y="1261872"/>
          <a:ext cx="3258175" cy="26499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telefonicznie – poprzez specjalny powiatowy numer do zapisów;</a:t>
          </a:r>
        </a:p>
      </dsp:txBody>
      <dsp:txXfrm>
        <a:off x="4777" y="1261872"/>
        <a:ext cx="3258175" cy="2649931"/>
      </dsp:txXfrm>
    </dsp:sp>
    <dsp:sp modelId="{4DA59C5A-8157-4551-AAB7-538DCCA501A9}">
      <dsp:nvSpPr>
        <dsp:cNvPr id="0" name=""/>
        <dsp:cNvSpPr/>
      </dsp:nvSpPr>
      <dsp:spPr>
        <a:xfrm>
          <a:off x="3262952" y="1261872"/>
          <a:ext cx="3258175" cy="2649931"/>
        </a:xfrm>
        <a:prstGeom prst="rect">
          <a:avLst/>
        </a:prstGeom>
        <a:gradFill rotWithShape="0">
          <a:gsLst>
            <a:gs pos="0">
              <a:schemeClr val="accent2">
                <a:hueOff val="2367819"/>
                <a:satOff val="12354"/>
                <a:lumOff val="-3529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2367819"/>
                <a:satOff val="12354"/>
                <a:lumOff val="-3529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2367819"/>
                <a:satOff val="12354"/>
                <a:lumOff val="-3529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elektronicznie – pisząc na podany przez powiat adres e-mail lub zapisując się przy pomocy formularza dostępnego na stronie</a:t>
          </a:r>
        </a:p>
      </dsp:txBody>
      <dsp:txXfrm>
        <a:off x="3262952" y="1261872"/>
        <a:ext cx="3258175" cy="2649931"/>
      </dsp:txXfrm>
    </dsp:sp>
    <dsp:sp modelId="{3A180C49-890B-486E-BF6A-04DF5EE13D3A}">
      <dsp:nvSpPr>
        <dsp:cNvPr id="0" name=""/>
        <dsp:cNvSpPr/>
      </dsp:nvSpPr>
      <dsp:spPr>
        <a:xfrm>
          <a:off x="6521127" y="1261872"/>
          <a:ext cx="3258175" cy="2649931"/>
        </a:xfrm>
        <a:prstGeom prst="rect">
          <a:avLst/>
        </a:prstGeom>
        <a:gradFill rotWithShape="0">
          <a:gsLst>
            <a:gs pos="0">
              <a:schemeClr val="accent2">
                <a:hueOff val="4735638"/>
                <a:satOff val="24707"/>
                <a:lumOff val="-7058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4735638"/>
                <a:satOff val="24707"/>
                <a:lumOff val="-7058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4735638"/>
                <a:satOff val="24707"/>
                <a:lumOff val="-7058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osobiście – stawiając się w starostwie powiatowym.</a:t>
          </a:r>
        </a:p>
      </dsp:txBody>
      <dsp:txXfrm>
        <a:off x="6521127" y="1261872"/>
        <a:ext cx="3258175" cy="2649931"/>
      </dsp:txXfrm>
    </dsp:sp>
    <dsp:sp modelId="{22941D3D-52BE-40D0-862A-1FDCD55BE867}">
      <dsp:nvSpPr>
        <dsp:cNvPr id="0" name=""/>
        <dsp:cNvSpPr/>
      </dsp:nvSpPr>
      <dsp:spPr>
        <a:xfrm>
          <a:off x="0" y="3911803"/>
          <a:ext cx="9784079" cy="29443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14A2B-8A28-4608-A92B-47FB6F1A79E6}">
      <dsp:nvSpPr>
        <dsp:cNvPr id="0" name=""/>
        <dsp:cNvSpPr/>
      </dsp:nvSpPr>
      <dsp:spPr>
        <a:xfrm rot="16200000">
          <a:off x="-1312015" y="2241755"/>
          <a:ext cx="3211290" cy="42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641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/>
            <a:t>Poradnictwo</a:t>
          </a:r>
          <a:r>
            <a:rPr lang="pl-PL" sz="1900" kern="1200" dirty="0"/>
            <a:t> </a:t>
          </a:r>
        </a:p>
      </dsp:txBody>
      <dsp:txXfrm>
        <a:off x="-1312015" y="2241755"/>
        <a:ext cx="3211290" cy="421642"/>
      </dsp:txXfrm>
    </dsp:sp>
    <dsp:sp modelId="{433C5B51-7EB6-493E-87FB-76DC92F3095F}">
      <dsp:nvSpPr>
        <dsp:cNvPr id="0" name=""/>
        <dsp:cNvSpPr/>
      </dsp:nvSpPr>
      <dsp:spPr>
        <a:xfrm>
          <a:off x="506025" y="778669"/>
          <a:ext cx="2115906" cy="3347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374641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Psychologiczne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Pedagogiczne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Z zakresu pomocy społecznej </a:t>
          </a:r>
        </a:p>
      </dsp:txBody>
      <dsp:txXfrm>
        <a:off x="506025" y="778669"/>
        <a:ext cx="2115906" cy="3347814"/>
      </dsp:txXfrm>
    </dsp:sp>
    <dsp:sp modelId="{A297DCFA-19F6-4D86-9924-A6B33C0DBAA6}">
      <dsp:nvSpPr>
        <dsp:cNvPr id="0" name=""/>
        <dsp:cNvSpPr/>
      </dsp:nvSpPr>
      <dsp:spPr>
        <a:xfrm>
          <a:off x="-3472" y="134670"/>
          <a:ext cx="1018995" cy="9542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1BA0A8-E180-43CF-B4F1-11AA238B6668}">
      <dsp:nvSpPr>
        <dsp:cNvPr id="0" name=""/>
        <dsp:cNvSpPr/>
      </dsp:nvSpPr>
      <dsp:spPr>
        <a:xfrm rot="16200000">
          <a:off x="1738287" y="2218202"/>
          <a:ext cx="3347814" cy="42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641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/>
            <a:t>Rozwiązywanie problemów</a:t>
          </a:r>
        </a:p>
      </dsp:txBody>
      <dsp:txXfrm>
        <a:off x="1738287" y="2218202"/>
        <a:ext cx="3347814" cy="424790"/>
      </dsp:txXfrm>
    </dsp:sp>
    <dsp:sp modelId="{30FF75B3-CE8D-47F0-991B-69801E45CFDA}">
      <dsp:nvSpPr>
        <dsp:cNvPr id="0" name=""/>
        <dsp:cNvSpPr/>
      </dsp:nvSpPr>
      <dsp:spPr>
        <a:xfrm>
          <a:off x="3624590" y="756690"/>
          <a:ext cx="2115906" cy="3347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374641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Alkoholowych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Uzależnień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Przemocy w rodzinie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Kryzysu osób bezrobotnych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Osób poszkodowanych przestępstwem </a:t>
          </a:r>
        </a:p>
      </dsp:txBody>
      <dsp:txXfrm>
        <a:off x="3624590" y="756690"/>
        <a:ext cx="2115906" cy="3347814"/>
      </dsp:txXfrm>
    </dsp:sp>
    <dsp:sp modelId="{6A075862-10D2-415C-8B48-6CD8194D30E1}">
      <dsp:nvSpPr>
        <dsp:cNvPr id="0" name=""/>
        <dsp:cNvSpPr/>
      </dsp:nvSpPr>
      <dsp:spPr>
        <a:xfrm>
          <a:off x="3252388" y="134670"/>
          <a:ext cx="896800" cy="91034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A1ECA2-C939-49D4-B45A-B11730A55D01}">
      <dsp:nvSpPr>
        <dsp:cNvPr id="0" name=""/>
        <dsp:cNvSpPr/>
      </dsp:nvSpPr>
      <dsp:spPr>
        <a:xfrm rot="16200000">
          <a:off x="4967463" y="2226970"/>
          <a:ext cx="3347814" cy="42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641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/>
            <a:t>W zakresie praw:</a:t>
          </a:r>
        </a:p>
      </dsp:txBody>
      <dsp:txXfrm>
        <a:off x="4967463" y="2226970"/>
        <a:ext cx="3347814" cy="424790"/>
      </dsp:txXfrm>
    </dsp:sp>
    <dsp:sp modelId="{66105098-3B1D-4CBF-87FB-38B62FB4BFDC}">
      <dsp:nvSpPr>
        <dsp:cNvPr id="0" name=""/>
        <dsp:cNvSpPr/>
      </dsp:nvSpPr>
      <dsp:spPr>
        <a:xfrm>
          <a:off x="6853766" y="765458"/>
          <a:ext cx="2115906" cy="3347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374641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Dziecka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Konsumenta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Pacjenta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Pracy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Podatkowych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Ubezpieczeń społecznych  </a:t>
          </a:r>
        </a:p>
      </dsp:txBody>
      <dsp:txXfrm>
        <a:off x="6853766" y="765458"/>
        <a:ext cx="2115906" cy="3347814"/>
      </dsp:txXfrm>
    </dsp:sp>
    <dsp:sp modelId="{CB2E1E48-F3F0-4900-B7CC-7A99A571179F}">
      <dsp:nvSpPr>
        <dsp:cNvPr id="0" name=""/>
        <dsp:cNvSpPr/>
      </dsp:nvSpPr>
      <dsp:spPr>
        <a:xfrm>
          <a:off x="6383510" y="135205"/>
          <a:ext cx="1118022" cy="9278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29DD1-60AE-4715-A99C-0A17BE782536}">
      <dsp:nvSpPr>
        <dsp:cNvPr id="0" name=""/>
        <dsp:cNvSpPr/>
      </dsp:nvSpPr>
      <dsp:spPr>
        <a:xfrm>
          <a:off x="954574" y="16761"/>
          <a:ext cx="1020783" cy="1020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EB4A8-F9CF-465C-BE45-228A5A45E254}">
      <dsp:nvSpPr>
        <dsp:cNvPr id="0" name=""/>
        <dsp:cNvSpPr/>
      </dsp:nvSpPr>
      <dsp:spPr>
        <a:xfrm>
          <a:off x="6703" y="1183000"/>
          <a:ext cx="2916524" cy="656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1400" kern="1200"/>
            <a:t>Skończyć studia wyższe z kierunkiem odpowiednim do świadczenia takich usług </a:t>
          </a:r>
        </a:p>
      </dsp:txBody>
      <dsp:txXfrm>
        <a:off x="6703" y="1183000"/>
        <a:ext cx="2916524" cy="656217"/>
      </dsp:txXfrm>
    </dsp:sp>
    <dsp:sp modelId="{B49C315C-266E-4739-AE62-02FC3D62CDC8}">
      <dsp:nvSpPr>
        <dsp:cNvPr id="0" name=""/>
        <dsp:cNvSpPr/>
      </dsp:nvSpPr>
      <dsp:spPr>
        <a:xfrm>
          <a:off x="6703" y="1906871"/>
          <a:ext cx="2916524" cy="1492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Mogą być to: psychologia, dziennikarstwo, kulturoznawstwo, pedagogika, politologia, praca socjalna, profilaktyka społeczna czy socjologia.</a:t>
          </a:r>
        </a:p>
      </dsp:txBody>
      <dsp:txXfrm>
        <a:off x="6703" y="1906871"/>
        <a:ext cx="2916524" cy="1492571"/>
      </dsp:txXfrm>
    </dsp:sp>
    <dsp:sp modelId="{42C20859-CA9E-4EA0-BE67-48A8C9B03A91}">
      <dsp:nvSpPr>
        <dsp:cNvPr id="0" name=""/>
        <dsp:cNvSpPr/>
      </dsp:nvSpPr>
      <dsp:spPr>
        <a:xfrm>
          <a:off x="4381489" y="16761"/>
          <a:ext cx="1020783" cy="10207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9C43F-E12F-43D7-90ED-783E6BC84016}">
      <dsp:nvSpPr>
        <dsp:cNvPr id="0" name=""/>
        <dsp:cNvSpPr/>
      </dsp:nvSpPr>
      <dsp:spPr>
        <a:xfrm>
          <a:off x="3433619" y="1183000"/>
          <a:ext cx="2916524" cy="656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1400" kern="1200"/>
            <a:t>Odbyć 70-godzinowy kurs przygotowawczy</a:t>
          </a:r>
        </a:p>
      </dsp:txBody>
      <dsp:txXfrm>
        <a:off x="3433619" y="1183000"/>
        <a:ext cx="2916524" cy="656217"/>
      </dsp:txXfrm>
    </dsp:sp>
    <dsp:sp modelId="{54267D8D-698F-4583-9996-5889AEC1A06C}">
      <dsp:nvSpPr>
        <dsp:cNvPr id="0" name=""/>
        <dsp:cNvSpPr/>
      </dsp:nvSpPr>
      <dsp:spPr>
        <a:xfrm>
          <a:off x="3433619" y="1906871"/>
          <a:ext cx="2916524" cy="1492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15 godzin – zajęcia z metodyki pracy doradcy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20 godzin- zagadnienia związane z poradnictwem osób zadłużonych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35 godzin szkolenia merytorycznego może zostać poświęcone tematyce zabezpieczenia społecznego, spraw mieszkaniowych, dziedziczenia, własności oraz różnych dziedzin prawa </a:t>
          </a:r>
        </a:p>
      </dsp:txBody>
      <dsp:txXfrm>
        <a:off x="3433619" y="1906871"/>
        <a:ext cx="2916524" cy="1492571"/>
      </dsp:txXfrm>
    </dsp:sp>
    <dsp:sp modelId="{FE62FE3A-8E44-406D-9DAD-9ADAD2CE0C61}">
      <dsp:nvSpPr>
        <dsp:cNvPr id="0" name=""/>
        <dsp:cNvSpPr/>
      </dsp:nvSpPr>
      <dsp:spPr>
        <a:xfrm>
          <a:off x="7808405" y="16761"/>
          <a:ext cx="1020783" cy="10207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063DE-D2C5-47D1-BF45-AAB5FC28F2A6}">
      <dsp:nvSpPr>
        <dsp:cNvPr id="0" name=""/>
        <dsp:cNvSpPr/>
      </dsp:nvSpPr>
      <dsp:spPr>
        <a:xfrm>
          <a:off x="6860535" y="1183000"/>
          <a:ext cx="2916524" cy="656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1400" kern="1200"/>
            <a:t>Zdać egzamin dający uprawnienia do wykonywania pracy doradcy obywatelskiego </a:t>
          </a:r>
        </a:p>
      </dsp:txBody>
      <dsp:txXfrm>
        <a:off x="6860535" y="1183000"/>
        <a:ext cx="2916524" cy="656217"/>
      </dsp:txXfrm>
    </dsp:sp>
    <dsp:sp modelId="{2D13B1D3-781E-4AFF-898A-52A24745C7EF}">
      <dsp:nvSpPr>
        <dsp:cNvPr id="0" name=""/>
        <dsp:cNvSpPr/>
      </dsp:nvSpPr>
      <dsp:spPr>
        <a:xfrm>
          <a:off x="6860535" y="1906871"/>
          <a:ext cx="2916524" cy="1492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Otrzymuje się zaświadczenie potwierdzające naszą wiedzę i umiejętności </a:t>
          </a:r>
        </a:p>
      </dsp:txBody>
      <dsp:txXfrm>
        <a:off x="6860535" y="1906871"/>
        <a:ext cx="2916524" cy="14925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BF933-3DFC-43A6-B866-48E45611DEBB}">
      <dsp:nvSpPr>
        <dsp:cNvPr id="0" name=""/>
        <dsp:cNvSpPr/>
      </dsp:nvSpPr>
      <dsp:spPr>
        <a:xfrm>
          <a:off x="-4290680" y="-658244"/>
          <a:ext cx="5112095" cy="5112095"/>
        </a:xfrm>
        <a:prstGeom prst="blockArc">
          <a:avLst>
            <a:gd name="adj1" fmla="val 18900000"/>
            <a:gd name="adj2" fmla="val 2700000"/>
            <a:gd name="adj3" fmla="val 42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9AE4D-2CB1-48B1-ADE0-DBA7A6CC9112}">
      <dsp:nvSpPr>
        <dsp:cNvPr id="0" name=""/>
        <dsp:cNvSpPr/>
      </dsp:nvSpPr>
      <dsp:spPr>
        <a:xfrm>
          <a:off x="528262" y="379560"/>
          <a:ext cx="10121810" cy="759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55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Cała porada jest całkowicie anonimowa</a:t>
          </a:r>
        </a:p>
      </dsp:txBody>
      <dsp:txXfrm>
        <a:off x="528262" y="379560"/>
        <a:ext cx="10121810" cy="759121"/>
      </dsp:txXfrm>
    </dsp:sp>
    <dsp:sp modelId="{20B65FBF-7053-4F18-8D71-21213994B692}">
      <dsp:nvSpPr>
        <dsp:cNvPr id="0" name=""/>
        <dsp:cNvSpPr/>
      </dsp:nvSpPr>
      <dsp:spPr>
        <a:xfrm>
          <a:off x="53811" y="284670"/>
          <a:ext cx="948901" cy="948901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474DF-5018-46B3-AB04-32B05050E9D9}">
      <dsp:nvSpPr>
        <dsp:cNvPr id="0" name=""/>
        <dsp:cNvSpPr/>
      </dsp:nvSpPr>
      <dsp:spPr>
        <a:xfrm>
          <a:off x="804202" y="1518242"/>
          <a:ext cx="9845869" cy="759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55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Po podpisaniu oświadczenia jest one przechowywane w warunkach niedostępnych dla osób trzecich </a:t>
          </a:r>
        </a:p>
      </dsp:txBody>
      <dsp:txXfrm>
        <a:off x="804202" y="1518242"/>
        <a:ext cx="9845869" cy="759121"/>
      </dsp:txXfrm>
    </dsp:sp>
    <dsp:sp modelId="{D955ADED-54AB-4954-A5A1-CF88DBEFE5B4}">
      <dsp:nvSpPr>
        <dsp:cNvPr id="0" name=""/>
        <dsp:cNvSpPr/>
      </dsp:nvSpPr>
      <dsp:spPr>
        <a:xfrm>
          <a:off x="329751" y="1423352"/>
          <a:ext cx="948901" cy="948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1A6AE-B7D6-48B9-8BA7-3BC12D393C76}">
      <dsp:nvSpPr>
        <dsp:cNvPr id="0" name=""/>
        <dsp:cNvSpPr/>
      </dsp:nvSpPr>
      <dsp:spPr>
        <a:xfrm>
          <a:off x="456194" y="2643852"/>
          <a:ext cx="10121810" cy="759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55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Administratorem naszych danych osobowych zawartych w oświadczeniu jest starosta i przechowuje je on przez 3 lata od jego podpisania </a:t>
          </a:r>
        </a:p>
      </dsp:txBody>
      <dsp:txXfrm>
        <a:off x="456194" y="2643852"/>
        <a:ext cx="10121810" cy="759121"/>
      </dsp:txXfrm>
    </dsp:sp>
    <dsp:sp modelId="{4A10A1DF-D320-470C-95A1-28387832C24D}">
      <dsp:nvSpPr>
        <dsp:cNvPr id="0" name=""/>
        <dsp:cNvSpPr/>
      </dsp:nvSpPr>
      <dsp:spPr>
        <a:xfrm>
          <a:off x="53811" y="2562034"/>
          <a:ext cx="948901" cy="948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0BB79-9F5C-44C7-A511-C5D6C54B91BE}" type="datetimeFigureOut">
              <a:rPr lang="pl-PL" smtClean="0"/>
              <a:t>25.09.2023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30E69-E4F6-4C69-A334-D32885CDC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124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0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0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6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24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77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98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2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7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55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71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" TargetMode="External"/><Relationship Id="rId2" Type="http://schemas.openxmlformats.org/officeDocument/2006/relationships/hyperlink" Target="https://www.gov.pl/web/nieodplatna-pomoc/np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apisy-np.ms.gov.pl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7695ED-335C-4D08-AA65-0EDC2730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657600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65759" y="3794760"/>
            <a:ext cx="11471565" cy="1739347"/>
          </a:xfrm>
        </p:spPr>
        <p:txBody>
          <a:bodyPr>
            <a:normAutofit/>
          </a:bodyPr>
          <a:lstStyle/>
          <a:p>
            <a:r>
              <a:rPr lang="pl-PL"/>
              <a:t>Nieodpłatne poradnictwo obywatelskie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5534107"/>
            <a:ext cx="9144000" cy="838437"/>
          </a:xfrm>
        </p:spPr>
        <p:txBody>
          <a:bodyPr>
            <a:normAutofit/>
          </a:bodyPr>
          <a:lstStyle/>
          <a:p>
            <a:r>
              <a:rPr lang="pl-PL" sz="1100" dirty="0"/>
              <a:t>Zadanie finansowane w ramach projektu ze środków budżetu państwa przez Powiat rycki</a:t>
            </a:r>
          </a:p>
          <a:p>
            <a:endParaRPr lang="pl-PL" sz="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0649D-82A7-FD06-7C64-D0922BF39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87" b="19995"/>
          <a:stretch/>
        </p:blipFill>
        <p:spPr>
          <a:xfrm>
            <a:off x="20" y="10"/>
            <a:ext cx="12191980" cy="36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03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FD8994-38E8-4E51-9444-3447A171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673FE-0587-4591-8D3B-D7F7345E8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10" y="176109"/>
            <a:ext cx="6059524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49961" y="284176"/>
            <a:ext cx="5094980" cy="1508760"/>
          </a:xfrm>
        </p:spPr>
        <p:txBody>
          <a:bodyPr>
            <a:normAutofit/>
          </a:bodyPr>
          <a:lstStyle/>
          <a:p>
            <a:r>
              <a:rPr lang="pl-PL" sz="2500"/>
              <a:t>Kto udziela porad w punktach nieodpłatnego poradnictwa obywatelskiego?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8" r="14327"/>
          <a:stretch/>
        </p:blipFill>
        <p:spPr>
          <a:xfrm>
            <a:off x="634275" y="598634"/>
            <a:ext cx="4851141" cy="5619286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54363" y="2011680"/>
            <a:ext cx="5090578" cy="4206240"/>
          </a:xfrm>
        </p:spPr>
        <p:txBody>
          <a:bodyPr>
            <a:normAutofit/>
          </a:bodyPr>
          <a:lstStyle/>
          <a:p>
            <a:r>
              <a:rPr lang="pl-PL"/>
              <a:t>Porad udzielają osoby, które mają wykształcenie wyższe w danej dziedzinie</a:t>
            </a:r>
          </a:p>
          <a:p>
            <a:r>
              <a:rPr lang="pl-PL"/>
              <a:t>Po ukończeniu studiów przechodzą one również odpowiednie szkolenia by móc  w sposób profesjonalny świadczyć usługi doradcy obywatelskiego. </a:t>
            </a:r>
          </a:p>
        </p:txBody>
      </p:sp>
    </p:spTree>
    <p:extLst>
      <p:ext uri="{BB962C8B-B14F-4D97-AF65-F5344CB8AC3E}">
        <p14:creationId xmlns:p14="http://schemas.microsoft.com/office/powerpoint/2010/main" val="33017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pl-PL" dirty="0"/>
              <a:t>Jak zostać doradcą obywatelskim?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740456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0464863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pl-PL" dirty="0"/>
              <a:t>O czym musimy pamiętać?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02920" y="2011680"/>
            <a:ext cx="4557800" cy="42062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1900"/>
              <a:t>Nieodpłatne poradnictwo obywatelskie przysługuje osobą, które nie są w stanie ponieść kosztów odpłatnej pomocy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900"/>
              <a:t>Z tego względu przed udzieleniem porady zostaniemy poproszeni o podpisanie oświadczenia, które potwierdza naszą niemożność poniesienia kosztów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900"/>
              <a:t>W przypadku osób prowadzących jednoosobową działalność gospodarczą w oświadczeniu musimy potwierdzić, że nie zatrudnialiśmy nikogo przez ostatnie 12 miesięcy – liczone wstecz od dnia złożenia oświadczenia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12" y="2121962"/>
            <a:ext cx="3768724" cy="37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69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3467" y="1325880"/>
            <a:ext cx="3089437" cy="4206240"/>
          </a:xfrm>
        </p:spPr>
        <p:txBody>
          <a:bodyPr>
            <a:normAutofit/>
          </a:bodyPr>
          <a:lstStyle/>
          <a:p>
            <a:pPr algn="r"/>
            <a:r>
              <a:rPr lang="pl-PL" sz="3000">
                <a:solidFill>
                  <a:schemeClr val="tx2"/>
                </a:solidFill>
              </a:rPr>
              <a:t>Jak wygląda takie oświadczenie?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81668" y="1126067"/>
            <a:ext cx="6605331" cy="46058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100" b="1" dirty="0"/>
              <a:t>WZÓR</a:t>
            </a:r>
          </a:p>
          <a:p>
            <a:r>
              <a:rPr lang="pl-PL" sz="1100" dirty="0">
                <a:solidFill>
                  <a:schemeClr val="tx2"/>
                </a:solidFill>
              </a:rPr>
              <a:t>Ja, niżej podpisany(-na), (imię, nazwisko, adres)</a:t>
            </a:r>
          </a:p>
          <a:p>
            <a:r>
              <a:rPr lang="pl-PL" sz="1100" dirty="0">
                <a:solidFill>
                  <a:schemeClr val="tx2"/>
                </a:solidFill>
              </a:rPr>
              <a:t>................................................................................................................................</a:t>
            </a:r>
          </a:p>
          <a:p>
            <a:r>
              <a:rPr lang="pl-PL" sz="1100" dirty="0">
                <a:solidFill>
                  <a:schemeClr val="tx2"/>
                </a:solidFill>
              </a:rPr>
              <a:t>................................................................................................................................</a:t>
            </a:r>
          </a:p>
          <a:p>
            <a:r>
              <a:rPr lang="pl-PL" sz="1100" dirty="0">
                <a:solidFill>
                  <a:schemeClr val="tx2"/>
                </a:solidFill>
              </a:rPr>
              <a:t>...............................................................................................................................</a:t>
            </a:r>
          </a:p>
          <a:p>
            <a:r>
              <a:rPr lang="pl-PL" sz="1100" dirty="0">
                <a:solidFill>
                  <a:schemeClr val="tx2"/>
                </a:solidFill>
              </a:rPr>
              <a:t>PESEL(1): </a:t>
            </a:r>
          </a:p>
          <a:p>
            <a:r>
              <a:rPr lang="pl-PL" sz="1100" dirty="0">
                <a:solidFill>
                  <a:schemeClr val="tx2"/>
                </a:solidFill>
              </a:rPr>
              <a:t>oświadczam, że:</a:t>
            </a:r>
          </a:p>
          <a:p>
            <a:r>
              <a:rPr lang="pl-PL" sz="1100" dirty="0">
                <a:solidFill>
                  <a:schemeClr val="tx2"/>
                </a:solidFill>
              </a:rPr>
              <a:t>1) nie jestem w stanie ponieść kosztów odpłatnej pomocy prawnej,</a:t>
            </a:r>
          </a:p>
          <a:p>
            <a:r>
              <a:rPr lang="pl-PL" sz="1100" dirty="0">
                <a:solidFill>
                  <a:schemeClr val="tx2"/>
                </a:solidFill>
              </a:rPr>
              <a:t>2) w ciągu ostatniego roku, nie zatrudniałem(-</a:t>
            </a:r>
            <a:r>
              <a:rPr lang="pl-PL" sz="1100" dirty="0" err="1">
                <a:solidFill>
                  <a:schemeClr val="tx2"/>
                </a:solidFill>
              </a:rPr>
              <a:t>am</a:t>
            </a:r>
            <a:r>
              <a:rPr lang="pl-PL" sz="1100" dirty="0">
                <a:solidFill>
                  <a:schemeClr val="tx2"/>
                </a:solidFill>
              </a:rPr>
              <a:t>) innych osób (2)</a:t>
            </a:r>
          </a:p>
          <a:p>
            <a:r>
              <a:rPr lang="pl-PL" sz="1100" dirty="0">
                <a:solidFill>
                  <a:schemeClr val="tx2"/>
                </a:solidFill>
              </a:rPr>
              <a:t>..........................................................................</a:t>
            </a:r>
          </a:p>
          <a:p>
            <a:r>
              <a:rPr lang="pl-PL" sz="1100" dirty="0">
                <a:solidFill>
                  <a:schemeClr val="tx2"/>
                </a:solidFill>
              </a:rPr>
              <a:t>(data i podpis osoby uprawnionej)</a:t>
            </a:r>
          </a:p>
          <a:p>
            <a:r>
              <a:rPr lang="pl-PL" sz="1100" dirty="0">
                <a:solidFill>
                  <a:schemeClr val="tx2"/>
                </a:solidFill>
              </a:rPr>
              <a:t>(1) W przypadku braku numeru PESEL – numer paszportu albo innego dokumentu stwierdzającego tożsamość.</a:t>
            </a:r>
          </a:p>
          <a:p>
            <a:r>
              <a:rPr lang="pl-PL" sz="1100" dirty="0">
                <a:solidFill>
                  <a:schemeClr val="tx2"/>
                </a:solidFill>
              </a:rPr>
              <a:t>(2) Dotyczy tylko osoby fizycznej prowadzącej jednoosobową działalność gospodarczą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5192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dzieje się z naszymi danymi po podpisaniu oświadczenia?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Należy pamiętać następujące kwestie </a:t>
            </a:r>
          </a:p>
          <a:p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0675143"/>
              </p:ext>
            </p:extLst>
          </p:nvPr>
        </p:nvGraphicFramePr>
        <p:xfrm>
          <a:off x="1097280" y="2181861"/>
          <a:ext cx="10701020" cy="3795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435100" y="2654300"/>
            <a:ext cx="43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670050" y="3787276"/>
            <a:ext cx="39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435100" y="4920253"/>
            <a:ext cx="43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04328166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2570" y="838646"/>
            <a:ext cx="3709991" cy="5180709"/>
          </a:xfrm>
        </p:spPr>
        <p:txBody>
          <a:bodyPr>
            <a:normAutofit/>
          </a:bodyPr>
          <a:lstStyle/>
          <a:p>
            <a:r>
              <a:rPr lang="pl-PL" sz="3600"/>
              <a:t>Źródła 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63671" y="838647"/>
            <a:ext cx="5823328" cy="518070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2000">
                <a:solidFill>
                  <a:schemeClr val="tx2"/>
                </a:solidFill>
              </a:rPr>
              <a:t> Ustawa z dnia 5 sierpnia 2015 r. o nieodpłatnej pomocy prawnej, nieodpłatnym poradnictwie obywatelskim oraz edukacji prawnej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>
                <a:solidFill>
                  <a:schemeClr val="tx2"/>
                </a:solidFill>
              </a:rPr>
              <a:t>Strona rządowa: </a:t>
            </a:r>
            <a:r>
              <a:rPr lang="pl-PL" sz="2000">
                <a:solidFill>
                  <a:schemeClr val="tx2"/>
                </a:solidFill>
                <a:hlinkClick r:id="rId2"/>
              </a:rPr>
              <a:t>https://www.gov.pl/web/nieodplatna-pomoc/npo</a:t>
            </a:r>
            <a:endParaRPr lang="pl-PL" sz="200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l-PL" sz="2000">
                <a:solidFill>
                  <a:schemeClr val="tx2"/>
                </a:solidFill>
              </a:rPr>
              <a:t>Grafika: </a:t>
            </a:r>
            <a:r>
              <a:rPr lang="pl-PL" sz="2000">
                <a:solidFill>
                  <a:schemeClr val="tx2"/>
                </a:solidFill>
                <a:hlinkClick r:id="rId3"/>
              </a:rPr>
              <a:t>https://pixabay.com/pl/</a:t>
            </a:r>
            <a:r>
              <a:rPr lang="pl-PL" sz="20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7000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53FD8994-38E8-4E51-9444-3447A171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673FE-0587-4591-8D3B-D7F7345E8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10" y="176109"/>
            <a:ext cx="6059524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49961" y="284176"/>
            <a:ext cx="5094980" cy="1508760"/>
          </a:xfrm>
        </p:spPr>
        <p:txBody>
          <a:bodyPr>
            <a:normAutofit/>
          </a:bodyPr>
          <a:lstStyle/>
          <a:p>
            <a:r>
              <a:rPr lang="pl-PL" sz="3400"/>
              <a:t>Czym jest nieodpłatne poradnictwo obywatelskie?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r="-2" b="-2"/>
          <a:stretch/>
        </p:blipFill>
        <p:spPr>
          <a:xfrm>
            <a:off x="634275" y="598634"/>
            <a:ext cx="4851141" cy="5619286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54363" y="2011680"/>
            <a:ext cx="5090578" cy="4206240"/>
          </a:xfrm>
        </p:spPr>
        <p:txBody>
          <a:bodyPr>
            <a:normAutofit/>
          </a:bodyPr>
          <a:lstStyle/>
          <a:p>
            <a:r>
              <a:rPr lang="pl-PL" sz="1700"/>
              <a:t>Jest to działanie dostosowane do indywidualnych potrzeb osoby borykającej się z jakimś problemem </a:t>
            </a:r>
          </a:p>
          <a:p>
            <a:endParaRPr lang="pl-PL" sz="1700"/>
          </a:p>
          <a:p>
            <a:r>
              <a:rPr lang="pl-PL" sz="1700"/>
              <a:t>Ma na celu uświadomienie obywatelowi o jego prawach i obowiązkach w danej sytuacji, a przede wszystkim jest to pomoc w wyjściu mu z trudnej sytuacji w której się znalazł.</a:t>
            </a:r>
          </a:p>
          <a:p>
            <a:pPr marL="0" indent="0">
              <a:buNone/>
            </a:pPr>
            <a:endParaRPr lang="pl-PL" sz="1700"/>
          </a:p>
          <a:p>
            <a:r>
              <a:rPr lang="pl-PL" sz="1700"/>
              <a:t>Poradnictwo działa w wielu płaszczyznach, ale skupia się przede wszystkim na pomocy osobom zadłużonym oraz na poradach z zakresu spraw mieszkaniowych oraz zabezpieczenia społecznego</a:t>
            </a:r>
          </a:p>
        </p:txBody>
      </p:sp>
    </p:spTree>
    <p:extLst>
      <p:ext uri="{BB962C8B-B14F-4D97-AF65-F5344CB8AC3E}">
        <p14:creationId xmlns:p14="http://schemas.microsoft.com/office/powerpoint/2010/main" val="260218979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pl-PL"/>
              <a:t>Czym się różni od bezpłatnej pomocy prawnej?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" r="1" b="1641"/>
          <a:stretch/>
        </p:blipFill>
        <p:spPr>
          <a:xfrm>
            <a:off x="483" y="1822028"/>
            <a:ext cx="4342417" cy="503597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2025" y="2011680"/>
            <a:ext cx="6524625" cy="4206240"/>
          </a:xfrm>
        </p:spPr>
        <p:txBody>
          <a:bodyPr>
            <a:normAutofit/>
          </a:bodyPr>
          <a:lstStyle/>
          <a:p>
            <a:r>
              <a:rPr lang="pl-PL"/>
              <a:t>Poradnictwo obywatelskie rozróżniane jest od pomocy prawnej, ponieważ problem osoby zgłaszającej się o pomoc nie musi wynikać z prawa. </a:t>
            </a:r>
          </a:p>
          <a:p>
            <a:r>
              <a:rPr lang="pl-PL"/>
              <a:t>Przy bezpłatnej pomocy prawnej wszelkie problemy muszą być związane z prawem, natomiast przy poradnictwie obywatelskim mogą mieć różne przyczyny i nie muszą mieć nic wspólnego z prawem.</a:t>
            </a:r>
          </a:p>
        </p:txBody>
      </p:sp>
    </p:spTree>
    <p:extLst>
      <p:ext uri="{BB962C8B-B14F-4D97-AF65-F5344CB8AC3E}">
        <p14:creationId xmlns:p14="http://schemas.microsoft.com/office/powerpoint/2010/main" val="42640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pl-PL" dirty="0"/>
              <a:t>Komu przysługuje bezpłatne poradnictwo obywatelskie?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r="24346" b="-2"/>
          <a:stretch/>
        </p:blipFill>
        <p:spPr>
          <a:xfrm>
            <a:off x="483" y="1822028"/>
            <a:ext cx="4342417" cy="503597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2025" y="2011680"/>
            <a:ext cx="6524625" cy="42062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/>
              <a:t>Każdej osobie fizycznej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/>
              <a:t>Osobą fizycznym prowadzącym jednoosobową działalność gospodarczą, które od 12 miesięcy nikogo nie zatrudniły </a:t>
            </a:r>
          </a:p>
          <a:p>
            <a:pPr marL="0" indent="0">
              <a:buNone/>
            </a:pPr>
            <a:r>
              <a:rPr lang="pl-PL"/>
              <a:t>Czy musimy mieć obywatelstwo by uzyskać bezpłatne poradnictwo obywatelskie?</a:t>
            </a:r>
          </a:p>
          <a:p>
            <a:pPr marL="0" indent="0">
              <a:buNone/>
            </a:pPr>
            <a:r>
              <a:rPr lang="pl-PL" b="1"/>
              <a:t>Nie</a:t>
            </a:r>
            <a:r>
              <a:rPr lang="pl-PL"/>
              <a:t>. Nie trzeba mieć obywatelstwa, ponieważ ta forma pomocy przysługuje wszystkim osobą, które znajdują się na terytorium Rzeczpospolitej Polski </a:t>
            </a:r>
          </a:p>
        </p:txBody>
      </p:sp>
    </p:spTree>
    <p:extLst>
      <p:ext uri="{BB962C8B-B14F-4D97-AF65-F5344CB8AC3E}">
        <p14:creationId xmlns:p14="http://schemas.microsoft.com/office/powerpoint/2010/main" val="15821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pl-PL" dirty="0"/>
              <a:t>Czy jest to usługa całkowicie bezpłatna?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02920" y="2011680"/>
            <a:ext cx="6263640" cy="4206240"/>
          </a:xfrm>
        </p:spPr>
        <p:txBody>
          <a:bodyPr>
            <a:normAutofit/>
          </a:bodyPr>
          <a:lstStyle/>
          <a:p>
            <a:r>
              <a:rPr lang="pl-PL" b="1"/>
              <a:t>TAK. </a:t>
            </a:r>
          </a:p>
          <a:p>
            <a:r>
              <a:rPr lang="pl-PL"/>
              <a:t>Poradnictwo obywatelskie jest opłacane z budżetu państwa. </a:t>
            </a:r>
          </a:p>
          <a:p>
            <a:r>
              <a:rPr lang="pl-PL"/>
              <a:t>Pozwala to na to, by osoby, których sytuacja majątkowa nie pozwala na skorzystanie z pomocy odpowiedniego specjalisty, miały taką możliwość. </a:t>
            </a:r>
          </a:p>
        </p:txBody>
      </p:sp>
      <p:pic>
        <p:nvPicPr>
          <p:cNvPr id="11" name="Picture 4" descr="Wiele znaków zapytania na czarnym tle">
            <a:extLst>
              <a:ext uri="{FF2B5EF4-FFF2-40B4-BE49-F238E27FC236}">
                <a16:creationId xmlns:a16="http://schemas.microsoft.com/office/drawing/2014/main" id="{2A1EC47F-809E-7DC3-FB91-63BB87BB5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04" r="-1" b="-1"/>
          <a:stretch/>
        </p:blipFill>
        <p:spPr>
          <a:xfrm>
            <a:off x="7847215" y="1822028"/>
            <a:ext cx="4342220" cy="50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0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/>
              <a:schemeClr val="bg1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ADF470D-7F90-43BB-B1CD-ADE821F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B0C31C5B-9F5D-499E-A9B2-4944B29CE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9300" y="279399"/>
            <a:ext cx="10406380" cy="5858933"/>
          </a:xfrm>
          <a:ln>
            <a:noFill/>
          </a:ln>
        </p:spPr>
        <p:txBody>
          <a:bodyPr/>
          <a:lstStyle/>
          <a:p>
            <a:r>
              <a:rPr lang="pl-PL" dirty="0"/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7878611"/>
              </p:ext>
            </p:extLst>
          </p:nvPr>
        </p:nvGraphicFramePr>
        <p:xfrm>
          <a:off x="1202919" y="2011680"/>
          <a:ext cx="978408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979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/>
              <a:schemeClr val="bg1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8A6300-C3BD-42B5-89A7-BEFD79D37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Żółty papierowy samolot lecący w przeciwnym kierunku do wielu szarych papierowych samolotów">
            <a:extLst>
              <a:ext uri="{FF2B5EF4-FFF2-40B4-BE49-F238E27FC236}">
                <a16:creationId xmlns:a16="http://schemas.microsoft.com/office/drawing/2014/main" id="{FF2B6030-DBEA-36B9-82D4-1D94C0092F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t="8497" b="72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B14959-646B-45DC-9B6D-C3C206D2B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pl-PL" dirty="0"/>
              <a:t>Gdzie możemy umówić się na poradę?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>
            <a:normAutofit/>
          </a:bodyPr>
          <a:lstStyle/>
          <a:p>
            <a:r>
              <a:rPr lang="pl-PL"/>
              <a:t>Poradę możemy umówić w najbliższym dla nas punkcie udzielania nieodpłatnego poradnictwa obywatelskiego </a:t>
            </a:r>
          </a:p>
          <a:p>
            <a:r>
              <a:rPr lang="pl-PL"/>
              <a:t>W każdym powiecie jest co najmniej jeden taki punkt </a:t>
            </a:r>
          </a:p>
          <a:p>
            <a:r>
              <a:rPr lang="pl-PL"/>
              <a:t>Nie ma obowiązku umawiania się na poradę w powiecie, w którym mieszkamy – może być to dowolny punkt w Polsce </a:t>
            </a:r>
          </a:p>
          <a:p>
            <a:r>
              <a:rPr lang="pl-PL"/>
              <a:t>Z łatwością możemy znaleźć taki punt przez stronę rządową:</a:t>
            </a:r>
          </a:p>
          <a:p>
            <a:r>
              <a:rPr lang="pl-PL">
                <a:hlinkClick r:id="rId4"/>
              </a:rPr>
              <a:t>https://zapisy-np.ms.gov.pl/</a:t>
            </a:r>
            <a:r>
              <a:rPr lang="pl-P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050240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Jakie specjalizacje może obejmować?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639593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80832851"/>
              </p:ext>
            </p:extLst>
          </p:nvPr>
        </p:nvGraphicFramePr>
        <p:xfrm>
          <a:off x="1651000" y="1711590"/>
          <a:ext cx="8966200" cy="4292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88294437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" r="904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pl-PL" dirty="0"/>
              <a:t>Co jeszcze obejmuje nieodpłatne poradnictwo obywatelskie?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>
            <a:normAutofit/>
          </a:bodyPr>
          <a:lstStyle/>
          <a:p>
            <a:r>
              <a:rPr lang="pl-PL"/>
              <a:t>Nieodpłatne poradnictwo obywatelskie obejmuje także </a:t>
            </a:r>
            <a:r>
              <a:rPr lang="pl-PL" b="1"/>
              <a:t>nieodpłatną mediację</a:t>
            </a:r>
            <a:r>
              <a:rPr lang="pl-PL"/>
              <a:t>.</a:t>
            </a:r>
          </a:p>
          <a:p>
            <a:r>
              <a:rPr lang="pl-PL"/>
              <a:t>Jest to forma rozwiązywania konfliktów w sposób ugodowy, poprzez porozumienie się z drugą stroną w obecności profesjonalnego mediatora.  </a:t>
            </a:r>
          </a:p>
        </p:txBody>
      </p:sp>
    </p:spTree>
    <p:extLst>
      <p:ext uri="{BB962C8B-B14F-4D97-AF65-F5344CB8AC3E}">
        <p14:creationId xmlns:p14="http://schemas.microsoft.com/office/powerpoint/2010/main" val="19563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ski">
  <a:themeElements>
    <a:clrScheme name="Niestandardowy 18">
      <a:dk1>
        <a:srgbClr val="2C2C2C"/>
      </a:dk1>
      <a:lt1>
        <a:srgbClr val="FFFFFF"/>
      </a:lt1>
      <a:dk2>
        <a:srgbClr val="48926B"/>
      </a:dk2>
      <a:lt2>
        <a:srgbClr val="F2F2F2"/>
      </a:lt2>
      <a:accent1>
        <a:srgbClr val="48926B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aski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ski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Paski</Template>
  <TotalTime>308</TotalTime>
  <Words>819</Words>
  <Application>Microsoft Office PowerPoint</Application>
  <PresentationFormat>Panoramiczny</PresentationFormat>
  <Paragraphs>94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Wingdings</vt:lpstr>
      <vt:lpstr>Paski</vt:lpstr>
      <vt:lpstr>Nieodpłatne poradnictwo obywatelskie </vt:lpstr>
      <vt:lpstr>Czym jest nieodpłatne poradnictwo obywatelskie?</vt:lpstr>
      <vt:lpstr>Czym się różni od bezpłatnej pomocy prawnej?</vt:lpstr>
      <vt:lpstr>Komu przysługuje bezpłatne poradnictwo obywatelskie?</vt:lpstr>
      <vt:lpstr>Czy jest to usługa całkowicie bezpłatna?</vt:lpstr>
      <vt:lpstr>Prezentacja programu PowerPoint</vt:lpstr>
      <vt:lpstr>Gdzie możemy umówić się na poradę?</vt:lpstr>
      <vt:lpstr>Jakie specjalizacje może obejmować?</vt:lpstr>
      <vt:lpstr>Co jeszcze obejmuje nieodpłatne poradnictwo obywatelskie?</vt:lpstr>
      <vt:lpstr>Kto udziela porad w punktach nieodpłatnego poradnictwa obywatelskiego?</vt:lpstr>
      <vt:lpstr>Jak zostać doradcą obywatelskim?</vt:lpstr>
      <vt:lpstr>O czym musimy pamiętać?</vt:lpstr>
      <vt:lpstr>Jak wygląda takie oświadczenie?</vt:lpstr>
      <vt:lpstr>Co dzieje się z naszymi danymi po podpisaniu oświadczenia?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Nieodpłatne poradnictwo obywatelskie</dc:title>
  <dc:creator>Praktykant</dc:creator>
  <cp:lastModifiedBy>Alicja Woźnicka</cp:lastModifiedBy>
  <cp:revision>39</cp:revision>
  <dcterms:created xsi:type="dcterms:W3CDTF">2022-05-18T13:12:18Z</dcterms:created>
  <dcterms:modified xsi:type="dcterms:W3CDTF">2023-09-25T10:51:44Z</dcterms:modified>
</cp:coreProperties>
</file>